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744" r:id="rId1"/>
  </p:sldMasterIdLst>
  <p:notesMasterIdLst>
    <p:notesMasterId r:id="rId26"/>
  </p:notesMasterIdLst>
  <p:sldIdLst>
    <p:sldId id="1507" r:id="rId2"/>
    <p:sldId id="1508" r:id="rId3"/>
    <p:sldId id="1695" r:id="rId4"/>
    <p:sldId id="1675" r:id="rId5"/>
    <p:sldId id="1674" r:id="rId6"/>
    <p:sldId id="1687" r:id="rId7"/>
    <p:sldId id="1676" r:id="rId8"/>
    <p:sldId id="1688" r:id="rId9"/>
    <p:sldId id="1689" r:id="rId10"/>
    <p:sldId id="1693" r:id="rId11"/>
    <p:sldId id="1690" r:id="rId12"/>
    <p:sldId id="1691" r:id="rId13"/>
    <p:sldId id="1692" r:id="rId14"/>
    <p:sldId id="1694" r:id="rId15"/>
    <p:sldId id="1696" r:id="rId16"/>
    <p:sldId id="1697" r:id="rId17"/>
    <p:sldId id="1698" r:id="rId18"/>
    <p:sldId id="1659" r:id="rId19"/>
    <p:sldId id="1699" r:id="rId20"/>
    <p:sldId id="1700" r:id="rId21"/>
    <p:sldId id="1637" r:id="rId22"/>
    <p:sldId id="1624" r:id="rId23"/>
    <p:sldId id="1686" r:id="rId24"/>
    <p:sldId id="1701"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92610"/>
    <a:srgbClr val="000404"/>
    <a:srgbClr val="000000"/>
    <a:srgbClr val="700000"/>
    <a:srgbClr val="020202"/>
    <a:srgbClr val="004620"/>
    <a:srgbClr val="460000"/>
    <a:srgbClr val="240F33"/>
    <a:srgbClr val="000408"/>
    <a:srgbClr val="0402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022" autoAdjust="0"/>
    <p:restoredTop sz="83949" autoAdjust="0"/>
  </p:normalViewPr>
  <p:slideViewPr>
    <p:cSldViewPr snapToGrid="0">
      <p:cViewPr varScale="1">
        <p:scale>
          <a:sx n="111" d="100"/>
          <a:sy n="111" d="100"/>
        </p:scale>
        <p:origin x="306" y="108"/>
      </p:cViewPr>
      <p:guideLst/>
    </p:cSldViewPr>
  </p:slideViewPr>
  <p:outlineViewPr>
    <p:cViewPr>
      <p:scale>
        <a:sx n="33" d="100"/>
        <a:sy n="33" d="100"/>
      </p:scale>
      <p:origin x="0" y="-7692"/>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BBDD806-3644-47FD-8493-81C1DD031CAB}" type="datetimeFigureOut">
              <a:rPr lang="en-US" smtClean="0"/>
              <a:t>10/12/2020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671D24B-FC86-47AA-B772-7DE07F4E7521}" type="slidenum">
              <a:rPr lang="en-US" smtClean="0"/>
              <a:t>‹#›</a:t>
            </a:fld>
            <a:endParaRPr lang="en-US"/>
          </a:p>
        </p:txBody>
      </p:sp>
    </p:spTree>
    <p:extLst>
      <p:ext uri="{BB962C8B-B14F-4D97-AF65-F5344CB8AC3E}">
        <p14:creationId xmlns:p14="http://schemas.microsoft.com/office/powerpoint/2010/main" val="40837395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1CD6E8B-C974-4436-B294-C7BC11C06BEE}" type="slidenum">
              <a:rPr lang="en-US" smtClean="0"/>
              <a:pPr/>
              <a:t>1</a:t>
            </a:fld>
            <a:endParaRPr lang="en-US"/>
          </a:p>
        </p:txBody>
      </p:sp>
    </p:spTree>
    <p:extLst>
      <p:ext uri="{BB962C8B-B14F-4D97-AF65-F5344CB8AC3E}">
        <p14:creationId xmlns:p14="http://schemas.microsoft.com/office/powerpoint/2010/main" val="172008402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7"/>
          <p:cNvSpPr txBox="1">
            <a:spLocks noGrp="1"/>
          </p:cNvSpPr>
          <p:nvPr>
            <p:ph type="sldNum" sz="quarter" idx="5"/>
          </p:nvPr>
        </p:nvSpPr>
        <p:spPr>
          <a:ln/>
        </p:spPr>
        <p:txBody>
          <a:bodyPr wrap="none" lIns="90000" tIns="46800" rIns="90000" bIns="46800" anchor="b" anchorCtr="0">
            <a:noAutofit/>
          </a:bodyPr>
          <a:lstStyle/>
          <a:p>
            <a:fld id="{0D7B5987-63D3-440D-89F5-C4BC728D11D7}" type="slidenum">
              <a:rPr>
                <a:solidFill>
                  <a:prstClr val="black"/>
                </a:solidFill>
              </a:rPr>
              <a:pPr/>
              <a:t>10</a:t>
            </a:fld>
            <a:endParaRPr>
              <a:solidFill>
                <a:prstClr val="black"/>
              </a:solidFill>
            </a:endParaRPr>
          </a:p>
        </p:txBody>
      </p:sp>
      <p:sp>
        <p:nvSpPr>
          <p:cNvPr id="2" name="Slide Image Placeholder 1"/>
          <p:cNvSpPr>
            <a:spLocks noGrp="1" noRot="1" noChangeAspect="1" noResize="1"/>
          </p:cNvSpPr>
          <p:nvPr>
            <p:ph type="sldImg"/>
          </p:nvPr>
        </p:nvSpPr>
        <p:spPr>
          <a:xfrm>
            <a:off x="381000" y="685800"/>
            <a:ext cx="6096000" cy="34290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685799" y="4343400"/>
            <a:ext cx="5486399" cy="4025159"/>
          </a:xfrm>
        </p:spPr>
        <p:txBody>
          <a:bodyPr/>
          <a:lstStyle/>
          <a:p>
            <a:r>
              <a:rPr lang="en-US" kern="1200" dirty="0" err="1" smtClean="0"/>
              <a:t>Php</a:t>
            </a:r>
            <a:r>
              <a:rPr lang="en-US" kern="1200" dirty="0" smtClean="0"/>
              <a:t> 3:4 ¶ though I also might have confidence in the flesh. If anyone else thinks he may have confidence in the flesh, I more so: 5 circumcised the eighth day, of the stock of Israel, of the tribe of Benjamin, a Hebrew of the Hebrews; concerning the law, a Pharisee; 6 concerning zeal, persecuting the church; concerning the righteousness which is in the law, blameless. 7 But what things were gain to me, these I have counted loss for Christ. 8 Yet indeed I also count all things loss for the excellence of the knowledge of Christ Jesus my Lord, for whom I have suffered the loss of all things, and count them as rubbish, that I may </a:t>
            </a:r>
            <a:r>
              <a:rPr lang="en-US" kern="1200" smtClean="0"/>
              <a:t>gain Christ</a:t>
            </a:r>
            <a:r>
              <a:rPr lang="en-US" kern="1200" baseline="0" smtClean="0"/>
              <a:t> </a:t>
            </a:r>
            <a:r>
              <a:rPr lang="en-US" kern="1200" smtClean="0"/>
              <a:t>9 </a:t>
            </a:r>
            <a:r>
              <a:rPr lang="en-US" kern="1200" dirty="0" smtClean="0"/>
              <a:t>¶ and be found in Him, not having my own righteousness, which is from the law, but that which is through faith in Christ, the righteousness which is from God by faith;</a:t>
            </a:r>
            <a:endParaRPr lang="en-US" kern="1200" dirty="0"/>
          </a:p>
        </p:txBody>
      </p:sp>
    </p:spTree>
    <p:extLst>
      <p:ext uri="{BB962C8B-B14F-4D97-AF65-F5344CB8AC3E}">
        <p14:creationId xmlns:p14="http://schemas.microsoft.com/office/powerpoint/2010/main" val="99737487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7"/>
          <p:cNvSpPr txBox="1">
            <a:spLocks noGrp="1"/>
          </p:cNvSpPr>
          <p:nvPr>
            <p:ph type="sldNum" sz="quarter" idx="5"/>
          </p:nvPr>
        </p:nvSpPr>
        <p:spPr>
          <a:ln/>
        </p:spPr>
        <p:txBody>
          <a:bodyPr wrap="none" lIns="90000" tIns="46800" rIns="90000" bIns="46800" anchor="b" anchorCtr="0">
            <a:noAutofit/>
          </a:bodyPr>
          <a:lstStyle/>
          <a:p>
            <a:fld id="{0D7B5987-63D3-440D-89F5-C4BC728D11D7}" type="slidenum">
              <a:rPr>
                <a:solidFill>
                  <a:prstClr val="black"/>
                </a:solidFill>
              </a:rPr>
              <a:pPr/>
              <a:t>11</a:t>
            </a:fld>
            <a:endParaRPr>
              <a:solidFill>
                <a:prstClr val="black"/>
              </a:solidFill>
            </a:endParaRPr>
          </a:p>
        </p:txBody>
      </p:sp>
      <p:sp>
        <p:nvSpPr>
          <p:cNvPr id="2" name="Slide Image Placeholder 1"/>
          <p:cNvSpPr>
            <a:spLocks noGrp="1" noRot="1" noChangeAspect="1" noResize="1"/>
          </p:cNvSpPr>
          <p:nvPr>
            <p:ph type="sldImg"/>
          </p:nvPr>
        </p:nvSpPr>
        <p:spPr>
          <a:xfrm>
            <a:off x="381000" y="685800"/>
            <a:ext cx="6096000" cy="34290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685799" y="4343400"/>
            <a:ext cx="5486399" cy="4025159"/>
          </a:xfrm>
        </p:spPr>
        <p:txBody>
          <a:bodyPr/>
          <a:lstStyle/>
          <a:p>
            <a:r>
              <a:rPr lang="en-US" kern="1200" dirty="0" err="1" smtClean="0"/>
              <a:t>Php</a:t>
            </a:r>
            <a:r>
              <a:rPr lang="en-US" kern="1200" dirty="0" smtClean="0"/>
              <a:t> 4:8 Finally, brethren, whatever things are true, whatever things are noble, whatever things are just, whatever things are pure, whatever things are lovely, whatever things are of good report, if there is any virtue and if there is anything praiseworthy--meditate on these things.</a:t>
            </a:r>
            <a:endParaRPr lang="en-US" kern="1200" dirty="0"/>
          </a:p>
        </p:txBody>
      </p:sp>
    </p:spTree>
    <p:extLst>
      <p:ext uri="{BB962C8B-B14F-4D97-AF65-F5344CB8AC3E}">
        <p14:creationId xmlns:p14="http://schemas.microsoft.com/office/powerpoint/2010/main" val="209793181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7"/>
          <p:cNvSpPr txBox="1">
            <a:spLocks noGrp="1"/>
          </p:cNvSpPr>
          <p:nvPr>
            <p:ph type="sldNum" sz="quarter" idx="5"/>
          </p:nvPr>
        </p:nvSpPr>
        <p:spPr>
          <a:ln/>
        </p:spPr>
        <p:txBody>
          <a:bodyPr wrap="none" lIns="90000" tIns="46800" rIns="90000" bIns="46800" anchor="b" anchorCtr="0">
            <a:noAutofit/>
          </a:bodyPr>
          <a:lstStyle/>
          <a:p>
            <a:fld id="{0D7B5987-63D3-440D-89F5-C4BC728D11D7}" type="slidenum">
              <a:rPr>
                <a:solidFill>
                  <a:prstClr val="black"/>
                </a:solidFill>
              </a:rPr>
              <a:pPr/>
              <a:t>12</a:t>
            </a:fld>
            <a:endParaRPr>
              <a:solidFill>
                <a:prstClr val="black"/>
              </a:solidFill>
            </a:endParaRPr>
          </a:p>
        </p:txBody>
      </p:sp>
      <p:sp>
        <p:nvSpPr>
          <p:cNvPr id="2" name="Slide Image Placeholder 1"/>
          <p:cNvSpPr>
            <a:spLocks noGrp="1" noRot="1" noChangeAspect="1" noResize="1"/>
          </p:cNvSpPr>
          <p:nvPr>
            <p:ph type="sldImg"/>
          </p:nvPr>
        </p:nvSpPr>
        <p:spPr>
          <a:xfrm>
            <a:off x="381000" y="685800"/>
            <a:ext cx="6096000" cy="34290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685799" y="4343400"/>
            <a:ext cx="5486399" cy="4025159"/>
          </a:xfrm>
        </p:spPr>
        <p:txBody>
          <a:bodyPr/>
          <a:lstStyle/>
          <a:p>
            <a:r>
              <a:rPr lang="en-US" kern="1200" dirty="0" err="1" smtClean="0"/>
              <a:t>Php</a:t>
            </a:r>
            <a:r>
              <a:rPr lang="en-US" kern="1200" dirty="0" smtClean="0"/>
              <a:t> 4:8 Finally, brethren, whatever things are true, whatever things are noble, whatever things are just, whatever things are pure, whatever things are lovely, whatever things are of good report, if there is any virtue and if there is anything praiseworthy--meditate on these things.</a:t>
            </a:r>
            <a:endParaRPr lang="en-US" kern="1200" dirty="0"/>
          </a:p>
        </p:txBody>
      </p:sp>
    </p:spTree>
    <p:extLst>
      <p:ext uri="{BB962C8B-B14F-4D97-AF65-F5344CB8AC3E}">
        <p14:creationId xmlns:p14="http://schemas.microsoft.com/office/powerpoint/2010/main" val="120697513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7"/>
          <p:cNvSpPr txBox="1">
            <a:spLocks noGrp="1"/>
          </p:cNvSpPr>
          <p:nvPr>
            <p:ph type="sldNum" sz="quarter" idx="5"/>
          </p:nvPr>
        </p:nvSpPr>
        <p:spPr>
          <a:ln/>
        </p:spPr>
        <p:txBody>
          <a:bodyPr wrap="none" lIns="90000" tIns="46800" rIns="90000" bIns="46800" anchor="b" anchorCtr="0">
            <a:noAutofit/>
          </a:bodyPr>
          <a:lstStyle/>
          <a:p>
            <a:fld id="{0D7B5987-63D3-440D-89F5-C4BC728D11D7}" type="slidenum">
              <a:rPr>
                <a:solidFill>
                  <a:prstClr val="black"/>
                </a:solidFill>
              </a:rPr>
              <a:pPr/>
              <a:t>13</a:t>
            </a:fld>
            <a:endParaRPr>
              <a:solidFill>
                <a:prstClr val="black"/>
              </a:solidFill>
            </a:endParaRPr>
          </a:p>
        </p:txBody>
      </p:sp>
      <p:sp>
        <p:nvSpPr>
          <p:cNvPr id="2" name="Slide Image Placeholder 1"/>
          <p:cNvSpPr>
            <a:spLocks noGrp="1" noRot="1" noChangeAspect="1" noResize="1"/>
          </p:cNvSpPr>
          <p:nvPr>
            <p:ph type="sldImg"/>
          </p:nvPr>
        </p:nvSpPr>
        <p:spPr>
          <a:xfrm>
            <a:off x="381000" y="685800"/>
            <a:ext cx="6096000" cy="34290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685799" y="4343400"/>
            <a:ext cx="5486399" cy="4025159"/>
          </a:xfrm>
        </p:spPr>
        <p:txBody>
          <a:bodyPr/>
          <a:lstStyle/>
          <a:p>
            <a:r>
              <a:rPr lang="en-US" kern="1200" dirty="0" err="1" smtClean="0"/>
              <a:t>Php</a:t>
            </a:r>
            <a:r>
              <a:rPr lang="en-US" kern="1200" dirty="0" smtClean="0"/>
              <a:t> 4:8 Finally, brethren, whatever things are true, whatever things are noble, whatever things are just, whatever things are pure, whatever things are lovely, whatever things are of good report, if there is any virtue and if there is anything praiseworthy--meditate on these things.</a:t>
            </a:r>
            <a:endParaRPr lang="en-US" kern="1200" dirty="0"/>
          </a:p>
        </p:txBody>
      </p:sp>
    </p:spTree>
    <p:extLst>
      <p:ext uri="{BB962C8B-B14F-4D97-AF65-F5344CB8AC3E}">
        <p14:creationId xmlns:p14="http://schemas.microsoft.com/office/powerpoint/2010/main" val="374395909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7"/>
          <p:cNvSpPr txBox="1">
            <a:spLocks noGrp="1"/>
          </p:cNvSpPr>
          <p:nvPr>
            <p:ph type="sldNum" sz="quarter" idx="5"/>
          </p:nvPr>
        </p:nvSpPr>
        <p:spPr>
          <a:ln/>
        </p:spPr>
        <p:txBody>
          <a:bodyPr wrap="none" lIns="90000" tIns="46800" rIns="90000" bIns="46800" anchor="b" anchorCtr="0">
            <a:noAutofit/>
          </a:bodyPr>
          <a:lstStyle/>
          <a:p>
            <a:fld id="{0D7B5987-63D3-440D-89F5-C4BC728D11D7}" type="slidenum">
              <a:rPr>
                <a:solidFill>
                  <a:prstClr val="black"/>
                </a:solidFill>
              </a:rPr>
              <a:pPr/>
              <a:t>14</a:t>
            </a:fld>
            <a:endParaRPr>
              <a:solidFill>
                <a:prstClr val="black"/>
              </a:solidFill>
            </a:endParaRPr>
          </a:p>
        </p:txBody>
      </p:sp>
      <p:sp>
        <p:nvSpPr>
          <p:cNvPr id="2" name="Slide Image Placeholder 1"/>
          <p:cNvSpPr>
            <a:spLocks noGrp="1" noRot="1" noChangeAspect="1" noResize="1"/>
          </p:cNvSpPr>
          <p:nvPr>
            <p:ph type="sldImg"/>
          </p:nvPr>
        </p:nvSpPr>
        <p:spPr>
          <a:xfrm>
            <a:off x="381000" y="685800"/>
            <a:ext cx="6096000" cy="34290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685799" y="4343400"/>
            <a:ext cx="5486399" cy="4025159"/>
          </a:xfrm>
        </p:spPr>
        <p:txBody>
          <a:bodyPr/>
          <a:lstStyle/>
          <a:p>
            <a:endParaRPr lang="en-US" kern="1200" dirty="0"/>
          </a:p>
        </p:txBody>
      </p:sp>
    </p:spTree>
    <p:extLst>
      <p:ext uri="{BB962C8B-B14F-4D97-AF65-F5344CB8AC3E}">
        <p14:creationId xmlns:p14="http://schemas.microsoft.com/office/powerpoint/2010/main" val="216806630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7"/>
          <p:cNvSpPr txBox="1">
            <a:spLocks noGrp="1"/>
          </p:cNvSpPr>
          <p:nvPr>
            <p:ph type="sldNum" sz="quarter" idx="5"/>
          </p:nvPr>
        </p:nvSpPr>
        <p:spPr>
          <a:ln/>
        </p:spPr>
        <p:txBody>
          <a:bodyPr wrap="none" lIns="90000" tIns="46800" rIns="90000" bIns="46800" anchor="b" anchorCtr="0">
            <a:noAutofit/>
          </a:bodyPr>
          <a:lstStyle/>
          <a:p>
            <a:fld id="{0D7B5987-63D3-440D-89F5-C4BC728D11D7}" type="slidenum">
              <a:rPr>
                <a:solidFill>
                  <a:prstClr val="black"/>
                </a:solidFill>
              </a:rPr>
              <a:pPr/>
              <a:t>15</a:t>
            </a:fld>
            <a:endParaRPr>
              <a:solidFill>
                <a:prstClr val="black"/>
              </a:solidFill>
            </a:endParaRPr>
          </a:p>
        </p:txBody>
      </p:sp>
      <p:sp>
        <p:nvSpPr>
          <p:cNvPr id="2" name="Slide Image Placeholder 1"/>
          <p:cNvSpPr>
            <a:spLocks noGrp="1" noRot="1" noChangeAspect="1" noResize="1"/>
          </p:cNvSpPr>
          <p:nvPr>
            <p:ph type="sldImg"/>
          </p:nvPr>
        </p:nvSpPr>
        <p:spPr>
          <a:xfrm>
            <a:off x="381000" y="685800"/>
            <a:ext cx="6096000" cy="34290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685799" y="4343400"/>
            <a:ext cx="5486399" cy="4025159"/>
          </a:xfrm>
        </p:spPr>
        <p:txBody>
          <a:bodyPr/>
          <a:lstStyle/>
          <a:p>
            <a:r>
              <a:rPr lang="en-US" kern="1200" dirty="0" smtClean="0"/>
              <a:t>Nu 11:4 ¶ Now the mixed multitude who were among them yielded to intense craving; so the children of Israel also wept again and said: "Who will give us meat to eat? 5 "We remember the fish which we ate freely in Egypt, the cucumbers, the melons, the leeks, the onions, and the garlic; 6 "but now our whole being is dried up; there is nothing at all except this manna before our eyes!“</a:t>
            </a:r>
          </a:p>
          <a:p>
            <a:r>
              <a:rPr lang="en-US" kern="1200" dirty="0" smtClean="0"/>
              <a:t>Nu 11:10 Then Moses heard the people weeping throughout their families, everyone at the door of his tent; and the anger of the LORD was greatly aroused; Moses also was displeased.</a:t>
            </a:r>
          </a:p>
          <a:p>
            <a:r>
              <a:rPr lang="en-US" kern="1200" dirty="0" smtClean="0"/>
              <a:t>Nu 11:19 'You shall eat, not one day, nor two days, nor five days, nor ten days, nor twenty days,  20 'but for a whole month, until it comes out of your nostrils and becomes loathsome to you, because you have despised the LORD who is among you, and have wept before Him, saying, "Why did we ever come up out of Egypt?"'“</a:t>
            </a:r>
          </a:p>
          <a:p>
            <a:r>
              <a:rPr lang="en-US" kern="1200" dirty="0" smtClean="0"/>
              <a:t>Nu 11:33 But while the meat was still between their teeth, before it was chewed, the wrath of the LORD was aroused against the people, and the LORD struck the people with a very great plague. 34 So he called the name of that place </a:t>
            </a:r>
            <a:r>
              <a:rPr lang="en-US" kern="1200" dirty="0" err="1" smtClean="0"/>
              <a:t>Kibroth</a:t>
            </a:r>
            <a:r>
              <a:rPr lang="en-US" kern="1200" dirty="0" smtClean="0"/>
              <a:t> </a:t>
            </a:r>
            <a:r>
              <a:rPr lang="en-US" kern="1200" dirty="0" err="1" smtClean="0"/>
              <a:t>Hattaavah</a:t>
            </a:r>
            <a:r>
              <a:rPr lang="en-US" kern="1200" dirty="0" smtClean="0"/>
              <a:t>, because there they buried the people who had yielded to craving.</a:t>
            </a:r>
            <a:endParaRPr lang="en-US" kern="1200" dirty="0"/>
          </a:p>
        </p:txBody>
      </p:sp>
    </p:spTree>
    <p:extLst>
      <p:ext uri="{BB962C8B-B14F-4D97-AF65-F5344CB8AC3E}">
        <p14:creationId xmlns:p14="http://schemas.microsoft.com/office/powerpoint/2010/main" val="211692018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7"/>
          <p:cNvSpPr txBox="1">
            <a:spLocks noGrp="1"/>
          </p:cNvSpPr>
          <p:nvPr>
            <p:ph type="sldNum" sz="quarter" idx="5"/>
          </p:nvPr>
        </p:nvSpPr>
        <p:spPr>
          <a:ln/>
        </p:spPr>
        <p:txBody>
          <a:bodyPr wrap="none" lIns="90000" tIns="46800" rIns="90000" bIns="46800" anchor="b" anchorCtr="0">
            <a:noAutofit/>
          </a:bodyPr>
          <a:lstStyle/>
          <a:p>
            <a:fld id="{0D7B5987-63D3-440D-89F5-C4BC728D11D7}" type="slidenum">
              <a:rPr>
                <a:solidFill>
                  <a:prstClr val="black"/>
                </a:solidFill>
              </a:rPr>
              <a:pPr/>
              <a:t>16</a:t>
            </a:fld>
            <a:endParaRPr>
              <a:solidFill>
                <a:prstClr val="black"/>
              </a:solidFill>
            </a:endParaRPr>
          </a:p>
        </p:txBody>
      </p:sp>
      <p:sp>
        <p:nvSpPr>
          <p:cNvPr id="2" name="Slide Image Placeholder 1"/>
          <p:cNvSpPr>
            <a:spLocks noGrp="1" noRot="1" noChangeAspect="1" noResize="1"/>
          </p:cNvSpPr>
          <p:nvPr>
            <p:ph type="sldImg"/>
          </p:nvPr>
        </p:nvSpPr>
        <p:spPr>
          <a:xfrm>
            <a:off x="381000" y="685800"/>
            <a:ext cx="6096000" cy="34290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685799" y="4343400"/>
            <a:ext cx="5486399" cy="4025159"/>
          </a:xfrm>
        </p:spPr>
        <p:txBody>
          <a:bodyPr/>
          <a:lstStyle/>
          <a:p>
            <a:r>
              <a:rPr lang="en-US" kern="1200" dirty="0" smtClean="0"/>
              <a:t>Joh 6:32 Then Jesus said to them, "Most assuredly, I say to you, Moses did not give you the bread from heaven, but My Father gives you the true bread from heaven.</a:t>
            </a:r>
          </a:p>
          <a:p>
            <a:r>
              <a:rPr lang="en-US" kern="1200" dirty="0" smtClean="0"/>
              <a:t> 33 "For the bread of God is He who comes down from heaven and gives life to the world." 34 Then they said to Him, "Lord, give us this bread always." 35 And Jesus said to them, "I am the bread of life. He who comes to Me shall never hunger, and he who believes in Me shall never thirst.</a:t>
            </a:r>
            <a:endParaRPr lang="en-US" kern="1200" dirty="0"/>
          </a:p>
        </p:txBody>
      </p:sp>
    </p:spTree>
    <p:extLst>
      <p:ext uri="{BB962C8B-B14F-4D97-AF65-F5344CB8AC3E}">
        <p14:creationId xmlns:p14="http://schemas.microsoft.com/office/powerpoint/2010/main" val="208951770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7"/>
          <p:cNvSpPr txBox="1">
            <a:spLocks noGrp="1"/>
          </p:cNvSpPr>
          <p:nvPr>
            <p:ph type="sldNum" sz="quarter" idx="5"/>
          </p:nvPr>
        </p:nvSpPr>
        <p:spPr>
          <a:ln/>
        </p:spPr>
        <p:txBody>
          <a:bodyPr wrap="none" lIns="90000" tIns="46800" rIns="90000" bIns="46800" anchor="b" anchorCtr="0">
            <a:noAutofit/>
          </a:bodyPr>
          <a:lstStyle/>
          <a:p>
            <a:fld id="{0D7B5987-63D3-440D-89F5-C4BC728D11D7}" type="slidenum">
              <a:rPr>
                <a:solidFill>
                  <a:prstClr val="black"/>
                </a:solidFill>
              </a:rPr>
              <a:pPr/>
              <a:t>17</a:t>
            </a:fld>
            <a:endParaRPr>
              <a:solidFill>
                <a:prstClr val="black"/>
              </a:solidFill>
            </a:endParaRPr>
          </a:p>
        </p:txBody>
      </p:sp>
      <p:sp>
        <p:nvSpPr>
          <p:cNvPr id="2" name="Slide Image Placeholder 1"/>
          <p:cNvSpPr>
            <a:spLocks noGrp="1" noRot="1" noChangeAspect="1" noResize="1"/>
          </p:cNvSpPr>
          <p:nvPr>
            <p:ph type="sldImg"/>
          </p:nvPr>
        </p:nvSpPr>
        <p:spPr>
          <a:xfrm>
            <a:off x="381000" y="685800"/>
            <a:ext cx="6096000" cy="34290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685799" y="4343400"/>
            <a:ext cx="5486399" cy="4025159"/>
          </a:xfrm>
        </p:spPr>
        <p:txBody>
          <a:bodyPr/>
          <a:lstStyle/>
          <a:p>
            <a:r>
              <a:rPr lang="en-US" kern="1200" dirty="0" smtClean="0"/>
              <a:t>Ge 4:4 Abel also brought of the firstborn of his flock and of their fat. And the LORD respected Abel and his offering, 5 but He did not respect Cain and his offering. And Cain was very angry, and his countenance fell. 6 ¶ So the LORD said to Cain, "Why are you angry? And why has your countenance fallen? 7 "If you do well, will you not be accepted? And if you do not do well, sin lies at the door. And its desire is for you, but you should rule over it." 8 ¶ Now Cain talked with Abel his brother; and it came to pass, when they were in the field, that Cain rose up against Abel his brother and killed him.</a:t>
            </a:r>
            <a:endParaRPr lang="en-US" kern="1200" dirty="0"/>
          </a:p>
        </p:txBody>
      </p:sp>
    </p:spTree>
    <p:extLst>
      <p:ext uri="{BB962C8B-B14F-4D97-AF65-F5344CB8AC3E}">
        <p14:creationId xmlns:p14="http://schemas.microsoft.com/office/powerpoint/2010/main" val="83281834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7"/>
          <p:cNvSpPr txBox="1">
            <a:spLocks noGrp="1"/>
          </p:cNvSpPr>
          <p:nvPr>
            <p:ph type="sldNum" sz="quarter" idx="5"/>
          </p:nvPr>
        </p:nvSpPr>
        <p:spPr>
          <a:ln/>
        </p:spPr>
        <p:txBody>
          <a:bodyPr wrap="none" lIns="90000" tIns="46800" rIns="90000" bIns="46800" anchor="b" anchorCtr="0">
            <a:noAutofit/>
          </a:bodyPr>
          <a:lstStyle/>
          <a:p>
            <a:fld id="{0D7B5987-63D3-440D-89F5-C4BC728D11D7}" type="slidenum">
              <a:rPr>
                <a:solidFill>
                  <a:prstClr val="black"/>
                </a:solidFill>
              </a:rPr>
              <a:pPr/>
              <a:t>18</a:t>
            </a:fld>
            <a:endParaRPr>
              <a:solidFill>
                <a:prstClr val="black"/>
              </a:solidFill>
            </a:endParaRPr>
          </a:p>
        </p:txBody>
      </p:sp>
      <p:sp>
        <p:nvSpPr>
          <p:cNvPr id="2" name="Slide Image Placeholder 1"/>
          <p:cNvSpPr>
            <a:spLocks noGrp="1" noRot="1" noChangeAspect="1" noResize="1"/>
          </p:cNvSpPr>
          <p:nvPr>
            <p:ph type="sldImg"/>
          </p:nvPr>
        </p:nvSpPr>
        <p:spPr>
          <a:xfrm>
            <a:off x="381000" y="685800"/>
            <a:ext cx="6096000" cy="34290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685799" y="4343400"/>
            <a:ext cx="5486399" cy="4025159"/>
          </a:xfrm>
        </p:spPr>
        <p:txBody>
          <a:bodyPr/>
          <a:lstStyle/>
          <a:p>
            <a:r>
              <a:rPr lang="en-US" sz="1200" kern="1200" dirty="0" smtClean="0">
                <a:solidFill>
                  <a:schemeClr val="tx1"/>
                </a:solidFill>
                <a:effectLst/>
                <a:latin typeface="+mn-lt"/>
                <a:ea typeface="+mn-ea"/>
                <a:cs typeface="+mn-cs"/>
              </a:rPr>
              <a:t>1Ti 3:4 </a:t>
            </a:r>
            <a:r>
              <a:rPr lang="en-US" sz="1200" i="1" kern="1200" dirty="0" smtClean="0">
                <a:solidFill>
                  <a:schemeClr val="tx1"/>
                </a:solidFill>
                <a:effectLst/>
                <a:latin typeface="+mn-lt"/>
                <a:ea typeface="+mn-ea"/>
                <a:cs typeface="+mn-cs"/>
              </a:rPr>
              <a:t>one who rules his own house well, having his children in submission with all reverence</a:t>
            </a:r>
            <a:endParaRPr lang="en-US" sz="1200" kern="1200" dirty="0">
              <a:solidFill>
                <a:schemeClr val="tx1"/>
              </a:solidFill>
              <a:effectLst/>
              <a:latin typeface="+mn-lt"/>
              <a:ea typeface="+mn-ea"/>
              <a:cs typeface="+mn-cs"/>
            </a:endParaRPr>
          </a:p>
        </p:txBody>
      </p:sp>
    </p:spTree>
    <p:extLst>
      <p:ext uri="{BB962C8B-B14F-4D97-AF65-F5344CB8AC3E}">
        <p14:creationId xmlns:p14="http://schemas.microsoft.com/office/powerpoint/2010/main" val="12441638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7"/>
          <p:cNvSpPr txBox="1">
            <a:spLocks noGrp="1"/>
          </p:cNvSpPr>
          <p:nvPr>
            <p:ph type="sldNum" sz="quarter" idx="5"/>
          </p:nvPr>
        </p:nvSpPr>
        <p:spPr>
          <a:ln/>
        </p:spPr>
        <p:txBody>
          <a:bodyPr wrap="none" lIns="90000" tIns="46800" rIns="90000" bIns="46800" anchor="b" anchorCtr="0">
            <a:noAutofit/>
          </a:bodyPr>
          <a:lstStyle/>
          <a:p>
            <a:fld id="{0D7B5987-63D3-440D-89F5-C4BC728D11D7}" type="slidenum">
              <a:rPr>
                <a:solidFill>
                  <a:prstClr val="black"/>
                </a:solidFill>
              </a:rPr>
              <a:pPr/>
              <a:t>19</a:t>
            </a:fld>
            <a:endParaRPr>
              <a:solidFill>
                <a:prstClr val="black"/>
              </a:solidFill>
            </a:endParaRPr>
          </a:p>
        </p:txBody>
      </p:sp>
      <p:sp>
        <p:nvSpPr>
          <p:cNvPr id="2" name="Slide Image Placeholder 1"/>
          <p:cNvSpPr>
            <a:spLocks noGrp="1" noRot="1" noChangeAspect="1" noResize="1"/>
          </p:cNvSpPr>
          <p:nvPr>
            <p:ph type="sldImg"/>
          </p:nvPr>
        </p:nvSpPr>
        <p:spPr>
          <a:xfrm>
            <a:off x="381000" y="685800"/>
            <a:ext cx="6096000" cy="34290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685799" y="4343400"/>
            <a:ext cx="5486399" cy="4025159"/>
          </a:xfrm>
        </p:spPr>
        <p:txBody>
          <a:bodyPr/>
          <a:lstStyle/>
          <a:p>
            <a:r>
              <a:rPr lang="en-US" sz="1200" kern="1200" dirty="0" smtClean="0">
                <a:solidFill>
                  <a:schemeClr val="tx1"/>
                </a:solidFill>
                <a:effectLst/>
                <a:latin typeface="+mn-lt"/>
                <a:ea typeface="+mn-ea"/>
                <a:cs typeface="+mn-cs"/>
              </a:rPr>
              <a:t>1Ti 3:4 </a:t>
            </a:r>
            <a:r>
              <a:rPr lang="en-US" sz="1200" i="1" kern="1200" dirty="0" smtClean="0">
                <a:solidFill>
                  <a:schemeClr val="tx1"/>
                </a:solidFill>
                <a:effectLst/>
                <a:latin typeface="+mn-lt"/>
                <a:ea typeface="+mn-ea"/>
                <a:cs typeface="+mn-cs"/>
              </a:rPr>
              <a:t>one who rules his own house well, having his children in submission with all reverence</a:t>
            </a:r>
            <a:endParaRPr lang="en-US" sz="1200" kern="1200" dirty="0">
              <a:solidFill>
                <a:schemeClr val="tx1"/>
              </a:solidFill>
              <a:effectLst/>
              <a:latin typeface="+mn-lt"/>
              <a:ea typeface="+mn-ea"/>
              <a:cs typeface="+mn-cs"/>
            </a:endParaRPr>
          </a:p>
        </p:txBody>
      </p:sp>
    </p:spTree>
    <p:extLst>
      <p:ext uri="{BB962C8B-B14F-4D97-AF65-F5344CB8AC3E}">
        <p14:creationId xmlns:p14="http://schemas.microsoft.com/office/powerpoint/2010/main" val="31251880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B9B43FE-3AC0-40D7-A786-088B6D11CEBB}" type="slidenum">
              <a:rPr lang="en-US" smtClean="0">
                <a:solidFill>
                  <a:srgbClr val="000000"/>
                </a:solidFill>
              </a:rPr>
              <a:pPr/>
              <a:t>2</a:t>
            </a:fld>
            <a:endParaRPr lang="en-US">
              <a:solidFill>
                <a:srgbClr val="000000"/>
              </a:solidFill>
            </a:endParaRPr>
          </a:p>
        </p:txBody>
      </p:sp>
    </p:spTree>
    <p:extLst>
      <p:ext uri="{BB962C8B-B14F-4D97-AF65-F5344CB8AC3E}">
        <p14:creationId xmlns:p14="http://schemas.microsoft.com/office/powerpoint/2010/main" val="320687964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7"/>
          <p:cNvSpPr txBox="1">
            <a:spLocks noGrp="1"/>
          </p:cNvSpPr>
          <p:nvPr>
            <p:ph type="sldNum" sz="quarter" idx="5"/>
          </p:nvPr>
        </p:nvSpPr>
        <p:spPr>
          <a:ln/>
        </p:spPr>
        <p:txBody>
          <a:bodyPr wrap="none" lIns="90000" tIns="46800" rIns="90000" bIns="46800" anchor="b" anchorCtr="0">
            <a:noAutofit/>
          </a:bodyPr>
          <a:lstStyle/>
          <a:p>
            <a:fld id="{0D7B5987-63D3-440D-89F5-C4BC728D11D7}" type="slidenum">
              <a:rPr>
                <a:solidFill>
                  <a:prstClr val="black"/>
                </a:solidFill>
              </a:rPr>
              <a:pPr/>
              <a:t>20</a:t>
            </a:fld>
            <a:endParaRPr>
              <a:solidFill>
                <a:prstClr val="black"/>
              </a:solidFill>
            </a:endParaRPr>
          </a:p>
        </p:txBody>
      </p:sp>
      <p:sp>
        <p:nvSpPr>
          <p:cNvPr id="2" name="Slide Image Placeholder 1"/>
          <p:cNvSpPr>
            <a:spLocks noGrp="1" noRot="1" noChangeAspect="1" noResize="1"/>
          </p:cNvSpPr>
          <p:nvPr>
            <p:ph type="sldImg"/>
          </p:nvPr>
        </p:nvSpPr>
        <p:spPr>
          <a:xfrm>
            <a:off x="381000" y="685800"/>
            <a:ext cx="6096000" cy="34290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685799" y="4343400"/>
            <a:ext cx="5486399" cy="4025159"/>
          </a:xfrm>
        </p:spPr>
        <p:txBody>
          <a:bodyPr/>
          <a:lstStyle/>
          <a:p>
            <a:r>
              <a:rPr lang="en-US" sz="1200" kern="1200" dirty="0" smtClean="0">
                <a:solidFill>
                  <a:schemeClr val="tx1"/>
                </a:solidFill>
                <a:effectLst/>
                <a:latin typeface="+mn-lt"/>
                <a:ea typeface="+mn-ea"/>
                <a:cs typeface="+mn-cs"/>
              </a:rPr>
              <a:t>1Ti 3:4 </a:t>
            </a:r>
            <a:r>
              <a:rPr lang="en-US" sz="1200" i="1" kern="1200" dirty="0" smtClean="0">
                <a:solidFill>
                  <a:schemeClr val="tx1"/>
                </a:solidFill>
                <a:effectLst/>
                <a:latin typeface="+mn-lt"/>
                <a:ea typeface="+mn-ea"/>
                <a:cs typeface="+mn-cs"/>
              </a:rPr>
              <a:t>one who rules his own house well, having his children in submission with all reverence</a:t>
            </a:r>
            <a:endParaRPr lang="en-US" sz="1200" kern="1200" dirty="0">
              <a:solidFill>
                <a:schemeClr val="tx1"/>
              </a:solidFill>
              <a:effectLst/>
              <a:latin typeface="+mn-lt"/>
              <a:ea typeface="+mn-ea"/>
              <a:cs typeface="+mn-cs"/>
            </a:endParaRPr>
          </a:p>
        </p:txBody>
      </p:sp>
    </p:spTree>
    <p:extLst>
      <p:ext uri="{BB962C8B-B14F-4D97-AF65-F5344CB8AC3E}">
        <p14:creationId xmlns:p14="http://schemas.microsoft.com/office/powerpoint/2010/main" val="39634093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7"/>
          <p:cNvSpPr txBox="1">
            <a:spLocks noGrp="1"/>
          </p:cNvSpPr>
          <p:nvPr>
            <p:ph type="sldNum" sz="quarter" idx="5"/>
          </p:nvPr>
        </p:nvSpPr>
        <p:spPr>
          <a:ln/>
        </p:spPr>
        <p:txBody>
          <a:bodyPr wrap="none" lIns="90000" tIns="46800" rIns="90000" bIns="46800" anchor="b" anchorCtr="0">
            <a:noAutofit/>
          </a:bodyPr>
          <a:lstStyle/>
          <a:p>
            <a:fld id="{0D7B5987-63D3-440D-89F5-C4BC728D11D7}" type="slidenum">
              <a:rPr>
                <a:solidFill>
                  <a:prstClr val="black"/>
                </a:solidFill>
              </a:rPr>
              <a:pPr/>
              <a:t>3</a:t>
            </a:fld>
            <a:endParaRPr>
              <a:solidFill>
                <a:prstClr val="black"/>
              </a:solidFill>
            </a:endParaRPr>
          </a:p>
        </p:txBody>
      </p:sp>
      <p:sp>
        <p:nvSpPr>
          <p:cNvPr id="2" name="Slide Image Placeholder 1"/>
          <p:cNvSpPr>
            <a:spLocks noGrp="1" noRot="1" noChangeAspect="1" noResize="1"/>
          </p:cNvSpPr>
          <p:nvPr>
            <p:ph type="sldImg"/>
          </p:nvPr>
        </p:nvSpPr>
        <p:spPr>
          <a:xfrm>
            <a:off x="381000" y="685800"/>
            <a:ext cx="6096000" cy="34290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685799" y="4343400"/>
            <a:ext cx="5486399" cy="4025159"/>
          </a:xfrm>
        </p:spPr>
        <p:txBody>
          <a:bodyPr/>
          <a:lstStyle/>
          <a:p>
            <a:r>
              <a:rPr lang="en-US" sz="1200" b="0" i="0" kern="1200" dirty="0" smtClean="0">
                <a:solidFill>
                  <a:schemeClr val="tx1"/>
                </a:solidFill>
                <a:effectLst/>
                <a:latin typeface="+mn-lt"/>
                <a:ea typeface="+mn-ea"/>
                <a:cs typeface="+mn-cs"/>
              </a:rPr>
              <a:t> </a:t>
            </a:r>
            <a:r>
              <a:rPr lang="en-US" sz="1200" b="0" i="0" u="sng" kern="1200" dirty="0" smtClean="0">
                <a:solidFill>
                  <a:schemeClr val="tx1"/>
                </a:solidFill>
                <a:effectLst/>
                <a:latin typeface="+mn-lt"/>
                <a:ea typeface="+mn-ea"/>
                <a:cs typeface="+mn-cs"/>
              </a:rPr>
              <a:t>As a Man </a:t>
            </a:r>
            <a:r>
              <a:rPr lang="en-US" sz="1200" b="0" i="0" u="sng" kern="1200" dirty="0" err="1" smtClean="0">
                <a:solidFill>
                  <a:schemeClr val="tx1"/>
                </a:solidFill>
                <a:effectLst/>
                <a:latin typeface="+mn-lt"/>
                <a:ea typeface="+mn-ea"/>
                <a:cs typeface="+mn-cs"/>
              </a:rPr>
              <a:t>Thinketh</a:t>
            </a:r>
            <a:r>
              <a:rPr lang="en-US" sz="1200" b="0" i="0" u="sng" kern="1200" dirty="0" smtClean="0">
                <a:solidFill>
                  <a:schemeClr val="tx1"/>
                </a:solidFill>
                <a:effectLst/>
                <a:latin typeface="+mn-lt"/>
                <a:ea typeface="+mn-ea"/>
                <a:cs typeface="+mn-cs"/>
              </a:rPr>
              <a:t> </a:t>
            </a:r>
            <a:r>
              <a:rPr lang="en-US" sz="1200" b="0" i="0" kern="1200" dirty="0" smtClean="0">
                <a:solidFill>
                  <a:schemeClr val="tx1"/>
                </a:solidFill>
                <a:effectLst/>
                <a:latin typeface="+mn-lt"/>
                <a:ea typeface="+mn-ea"/>
                <a:cs typeface="+mn-cs"/>
              </a:rPr>
              <a:t>is a self-help  book by James Allen, published in 1903. </a:t>
            </a:r>
          </a:p>
          <a:p>
            <a:r>
              <a:rPr lang="en-US" sz="1200" b="0" i="0" kern="1200" dirty="0" smtClean="0">
                <a:solidFill>
                  <a:schemeClr val="tx1"/>
                </a:solidFill>
                <a:effectLst/>
                <a:latin typeface="+mn-lt"/>
                <a:ea typeface="+mn-ea"/>
                <a:cs typeface="+mn-cs"/>
              </a:rPr>
              <a:t>“Men do not attract that which they want, but that which they are.”</a:t>
            </a:r>
            <a:endParaRPr lang="en-US" kern="1200" dirty="0"/>
          </a:p>
        </p:txBody>
      </p:sp>
    </p:spTree>
    <p:extLst>
      <p:ext uri="{BB962C8B-B14F-4D97-AF65-F5344CB8AC3E}">
        <p14:creationId xmlns:p14="http://schemas.microsoft.com/office/powerpoint/2010/main" val="30770889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7"/>
          <p:cNvSpPr txBox="1">
            <a:spLocks noGrp="1"/>
          </p:cNvSpPr>
          <p:nvPr>
            <p:ph type="sldNum" sz="quarter" idx="5"/>
          </p:nvPr>
        </p:nvSpPr>
        <p:spPr>
          <a:ln/>
        </p:spPr>
        <p:txBody>
          <a:bodyPr wrap="none" lIns="90000" tIns="46800" rIns="90000" bIns="46800" anchor="b" anchorCtr="0">
            <a:noAutofit/>
          </a:bodyPr>
          <a:lstStyle/>
          <a:p>
            <a:fld id="{0D7B5987-63D3-440D-89F5-C4BC728D11D7}" type="slidenum">
              <a:rPr>
                <a:solidFill>
                  <a:prstClr val="black"/>
                </a:solidFill>
              </a:rPr>
              <a:pPr/>
              <a:t>4</a:t>
            </a:fld>
            <a:endParaRPr>
              <a:solidFill>
                <a:prstClr val="black"/>
              </a:solidFill>
            </a:endParaRPr>
          </a:p>
        </p:txBody>
      </p:sp>
      <p:sp>
        <p:nvSpPr>
          <p:cNvPr id="2" name="Slide Image Placeholder 1"/>
          <p:cNvSpPr>
            <a:spLocks noGrp="1" noRot="1" noChangeAspect="1" noResize="1"/>
          </p:cNvSpPr>
          <p:nvPr>
            <p:ph type="sldImg"/>
          </p:nvPr>
        </p:nvSpPr>
        <p:spPr>
          <a:xfrm>
            <a:off x="381000" y="685800"/>
            <a:ext cx="6096000" cy="34290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685799" y="4343400"/>
            <a:ext cx="5486399" cy="4025159"/>
          </a:xfrm>
        </p:spPr>
        <p:txBody>
          <a:bodyPr/>
          <a:lstStyle/>
          <a:p>
            <a:r>
              <a:rPr lang="en-US" sz="1200" kern="1200" dirty="0" err="1" smtClean="0">
                <a:solidFill>
                  <a:schemeClr val="tx1"/>
                </a:solidFill>
                <a:effectLst/>
                <a:latin typeface="+mn-lt"/>
                <a:ea typeface="+mn-ea"/>
                <a:cs typeface="+mn-cs"/>
              </a:rPr>
              <a:t>Php</a:t>
            </a:r>
            <a:r>
              <a:rPr lang="en-US" sz="1200" kern="1200" dirty="0" smtClean="0">
                <a:solidFill>
                  <a:schemeClr val="tx1"/>
                </a:solidFill>
                <a:effectLst/>
                <a:latin typeface="+mn-lt"/>
                <a:ea typeface="+mn-ea"/>
                <a:cs typeface="+mn-cs"/>
              </a:rPr>
              <a:t> 4:6 Be anxious for nothing, but in everything by prayer and supplication, with thanksgiving, let your requests be made known to God; 7 and the peace of God, which surpasses all understanding, will guard your hearts and minds through Christ Jesus. 8 Finally, brethren, whatever things are true, whatever things are noble, whatever things are just, whatever things are pure, whatever things are lovely, whatever things are of good report, if there is any virtue and if there is anything praiseworthy--meditate on these things. 9 The things which you learned and received and heard and saw in me, these do, and the God of peace will be with you.</a:t>
            </a:r>
            <a:endParaRPr lang="en-US" sz="1200" kern="1200" dirty="0">
              <a:solidFill>
                <a:schemeClr val="tx1"/>
              </a:solidFill>
              <a:effectLst/>
              <a:latin typeface="+mn-lt"/>
              <a:ea typeface="+mn-ea"/>
              <a:cs typeface="+mn-cs"/>
            </a:endParaRPr>
          </a:p>
        </p:txBody>
      </p:sp>
    </p:spTree>
    <p:extLst>
      <p:ext uri="{BB962C8B-B14F-4D97-AF65-F5344CB8AC3E}">
        <p14:creationId xmlns:p14="http://schemas.microsoft.com/office/powerpoint/2010/main" val="8434636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7"/>
          <p:cNvSpPr txBox="1">
            <a:spLocks noGrp="1"/>
          </p:cNvSpPr>
          <p:nvPr>
            <p:ph type="sldNum" sz="quarter" idx="5"/>
          </p:nvPr>
        </p:nvSpPr>
        <p:spPr>
          <a:ln/>
        </p:spPr>
        <p:txBody>
          <a:bodyPr wrap="none" lIns="90000" tIns="46800" rIns="90000" bIns="46800" anchor="b" anchorCtr="0">
            <a:noAutofit/>
          </a:bodyPr>
          <a:lstStyle/>
          <a:p>
            <a:fld id="{0D7B5987-63D3-440D-89F5-C4BC728D11D7}" type="slidenum">
              <a:rPr>
                <a:solidFill>
                  <a:prstClr val="black"/>
                </a:solidFill>
              </a:rPr>
              <a:pPr/>
              <a:t>5</a:t>
            </a:fld>
            <a:endParaRPr>
              <a:solidFill>
                <a:prstClr val="black"/>
              </a:solidFill>
            </a:endParaRPr>
          </a:p>
        </p:txBody>
      </p:sp>
      <p:sp>
        <p:nvSpPr>
          <p:cNvPr id="2" name="Slide Image Placeholder 1"/>
          <p:cNvSpPr>
            <a:spLocks noGrp="1" noRot="1" noChangeAspect="1" noResize="1"/>
          </p:cNvSpPr>
          <p:nvPr>
            <p:ph type="sldImg"/>
          </p:nvPr>
        </p:nvSpPr>
        <p:spPr>
          <a:xfrm>
            <a:off x="381000" y="685800"/>
            <a:ext cx="6096000" cy="34290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685799" y="4343400"/>
            <a:ext cx="5486399" cy="4025159"/>
          </a:xfrm>
        </p:spPr>
        <p:txBody>
          <a:bodyPr/>
          <a:lstStyle/>
          <a:p>
            <a:r>
              <a:rPr lang="en-US" kern="1200" dirty="0" smtClean="0"/>
              <a:t>1Pe 3:15 But sanctify the Lord God in your hearts, and always be ready to give a defense to everyone who asks you a reason for the hope that is in you, with meekness and fear;</a:t>
            </a:r>
          </a:p>
          <a:p>
            <a:r>
              <a:rPr lang="en-US" kern="1200" dirty="0" smtClean="0"/>
              <a:t>1Pe 3:2 when they observe your chaste conduct accompanied by fear.</a:t>
            </a:r>
          </a:p>
          <a:p>
            <a:r>
              <a:rPr lang="en-US" kern="1200" dirty="0" smtClean="0"/>
              <a:t>1Pe 2:11 Beloved, I beg you as sojourners and pilgrims, abstain from fleshly lusts which war against the soul, 12 having your conduct honorable among the Gentiles, that when they speak against you as evildoers, they may, by your good works which they observe, glorify God in the day of visitation.</a:t>
            </a:r>
            <a:endParaRPr lang="en-US" kern="1200" dirty="0"/>
          </a:p>
        </p:txBody>
      </p:sp>
    </p:spTree>
    <p:extLst>
      <p:ext uri="{BB962C8B-B14F-4D97-AF65-F5344CB8AC3E}">
        <p14:creationId xmlns:p14="http://schemas.microsoft.com/office/powerpoint/2010/main" val="4500462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7"/>
          <p:cNvSpPr txBox="1">
            <a:spLocks noGrp="1"/>
          </p:cNvSpPr>
          <p:nvPr>
            <p:ph type="sldNum" sz="quarter" idx="5"/>
          </p:nvPr>
        </p:nvSpPr>
        <p:spPr>
          <a:ln/>
        </p:spPr>
        <p:txBody>
          <a:bodyPr wrap="none" lIns="90000" tIns="46800" rIns="90000" bIns="46800" anchor="b" anchorCtr="0">
            <a:noAutofit/>
          </a:bodyPr>
          <a:lstStyle/>
          <a:p>
            <a:fld id="{0D7B5987-63D3-440D-89F5-C4BC728D11D7}" type="slidenum">
              <a:rPr>
                <a:solidFill>
                  <a:prstClr val="black"/>
                </a:solidFill>
              </a:rPr>
              <a:pPr/>
              <a:t>6</a:t>
            </a:fld>
            <a:endParaRPr>
              <a:solidFill>
                <a:prstClr val="black"/>
              </a:solidFill>
            </a:endParaRPr>
          </a:p>
        </p:txBody>
      </p:sp>
      <p:sp>
        <p:nvSpPr>
          <p:cNvPr id="2" name="Slide Image Placeholder 1"/>
          <p:cNvSpPr>
            <a:spLocks noGrp="1" noRot="1" noChangeAspect="1" noResize="1"/>
          </p:cNvSpPr>
          <p:nvPr>
            <p:ph type="sldImg"/>
          </p:nvPr>
        </p:nvSpPr>
        <p:spPr>
          <a:xfrm>
            <a:off x="381000" y="685800"/>
            <a:ext cx="6096000" cy="34290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685799" y="4343400"/>
            <a:ext cx="5486399" cy="4025159"/>
          </a:xfrm>
        </p:spPr>
        <p:txBody>
          <a:bodyPr/>
          <a:lstStyle/>
          <a:p>
            <a:endParaRPr lang="en-US" kern="1200" dirty="0"/>
          </a:p>
        </p:txBody>
      </p:sp>
    </p:spTree>
    <p:extLst>
      <p:ext uri="{BB962C8B-B14F-4D97-AF65-F5344CB8AC3E}">
        <p14:creationId xmlns:p14="http://schemas.microsoft.com/office/powerpoint/2010/main" val="94096417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7"/>
          <p:cNvSpPr txBox="1">
            <a:spLocks noGrp="1"/>
          </p:cNvSpPr>
          <p:nvPr>
            <p:ph type="sldNum" sz="quarter" idx="5"/>
          </p:nvPr>
        </p:nvSpPr>
        <p:spPr>
          <a:ln/>
        </p:spPr>
        <p:txBody>
          <a:bodyPr wrap="none" lIns="90000" tIns="46800" rIns="90000" bIns="46800" anchor="b" anchorCtr="0">
            <a:noAutofit/>
          </a:bodyPr>
          <a:lstStyle/>
          <a:p>
            <a:fld id="{0D7B5987-63D3-440D-89F5-C4BC728D11D7}" type="slidenum">
              <a:rPr>
                <a:solidFill>
                  <a:prstClr val="black"/>
                </a:solidFill>
              </a:rPr>
              <a:pPr/>
              <a:t>7</a:t>
            </a:fld>
            <a:endParaRPr>
              <a:solidFill>
                <a:prstClr val="black"/>
              </a:solidFill>
            </a:endParaRPr>
          </a:p>
        </p:txBody>
      </p:sp>
      <p:sp>
        <p:nvSpPr>
          <p:cNvPr id="2" name="Slide Image Placeholder 1"/>
          <p:cNvSpPr>
            <a:spLocks noGrp="1" noRot="1" noChangeAspect="1" noResize="1"/>
          </p:cNvSpPr>
          <p:nvPr>
            <p:ph type="sldImg"/>
          </p:nvPr>
        </p:nvSpPr>
        <p:spPr>
          <a:xfrm>
            <a:off x="381000" y="685800"/>
            <a:ext cx="6096000" cy="34290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685799" y="4343400"/>
            <a:ext cx="5486399" cy="4025159"/>
          </a:xfrm>
        </p:spPr>
        <p:txBody>
          <a:bodyPr/>
          <a:lstStyle/>
          <a:p>
            <a:r>
              <a:rPr lang="en-US" kern="1200" dirty="0" err="1" smtClean="0"/>
              <a:t>Php</a:t>
            </a:r>
            <a:r>
              <a:rPr lang="en-US" kern="1200" dirty="0" smtClean="0"/>
              <a:t> 4:8 Finally, brethren, whatever things are true, whatever things are noble, whatever things are just, whatever things are pure, whatever things are lovely, whatever things are of good report, if there is any virtue and if there is anything praiseworthy--meditate on these things.</a:t>
            </a:r>
            <a:endParaRPr lang="en-US" kern="1200" dirty="0"/>
          </a:p>
        </p:txBody>
      </p:sp>
    </p:spTree>
    <p:extLst>
      <p:ext uri="{BB962C8B-B14F-4D97-AF65-F5344CB8AC3E}">
        <p14:creationId xmlns:p14="http://schemas.microsoft.com/office/powerpoint/2010/main" val="303636859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7"/>
          <p:cNvSpPr txBox="1">
            <a:spLocks noGrp="1"/>
          </p:cNvSpPr>
          <p:nvPr>
            <p:ph type="sldNum" sz="quarter" idx="5"/>
          </p:nvPr>
        </p:nvSpPr>
        <p:spPr>
          <a:ln/>
        </p:spPr>
        <p:txBody>
          <a:bodyPr wrap="none" lIns="90000" tIns="46800" rIns="90000" bIns="46800" anchor="b" anchorCtr="0">
            <a:noAutofit/>
          </a:bodyPr>
          <a:lstStyle/>
          <a:p>
            <a:fld id="{0D7B5987-63D3-440D-89F5-C4BC728D11D7}" type="slidenum">
              <a:rPr>
                <a:solidFill>
                  <a:prstClr val="black"/>
                </a:solidFill>
              </a:rPr>
              <a:pPr/>
              <a:t>8</a:t>
            </a:fld>
            <a:endParaRPr>
              <a:solidFill>
                <a:prstClr val="black"/>
              </a:solidFill>
            </a:endParaRPr>
          </a:p>
        </p:txBody>
      </p:sp>
      <p:sp>
        <p:nvSpPr>
          <p:cNvPr id="2" name="Slide Image Placeholder 1"/>
          <p:cNvSpPr>
            <a:spLocks noGrp="1" noRot="1" noChangeAspect="1" noResize="1"/>
          </p:cNvSpPr>
          <p:nvPr>
            <p:ph type="sldImg"/>
          </p:nvPr>
        </p:nvSpPr>
        <p:spPr>
          <a:xfrm>
            <a:off x="381000" y="685800"/>
            <a:ext cx="6096000" cy="34290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685799" y="4343400"/>
            <a:ext cx="5486399" cy="4025159"/>
          </a:xfrm>
        </p:spPr>
        <p:txBody>
          <a:bodyPr/>
          <a:lstStyle/>
          <a:p>
            <a:endParaRPr lang="en-US" kern="1200" dirty="0"/>
          </a:p>
        </p:txBody>
      </p:sp>
    </p:spTree>
    <p:extLst>
      <p:ext uri="{BB962C8B-B14F-4D97-AF65-F5344CB8AC3E}">
        <p14:creationId xmlns:p14="http://schemas.microsoft.com/office/powerpoint/2010/main" val="309338638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7"/>
          <p:cNvSpPr txBox="1">
            <a:spLocks noGrp="1"/>
          </p:cNvSpPr>
          <p:nvPr>
            <p:ph type="sldNum" sz="quarter" idx="5"/>
          </p:nvPr>
        </p:nvSpPr>
        <p:spPr>
          <a:ln/>
        </p:spPr>
        <p:txBody>
          <a:bodyPr wrap="none" lIns="90000" tIns="46800" rIns="90000" bIns="46800" anchor="b" anchorCtr="0">
            <a:noAutofit/>
          </a:bodyPr>
          <a:lstStyle/>
          <a:p>
            <a:fld id="{0D7B5987-63D3-440D-89F5-C4BC728D11D7}" type="slidenum">
              <a:rPr>
                <a:solidFill>
                  <a:prstClr val="black"/>
                </a:solidFill>
              </a:rPr>
              <a:pPr/>
              <a:t>9</a:t>
            </a:fld>
            <a:endParaRPr>
              <a:solidFill>
                <a:prstClr val="black"/>
              </a:solidFill>
            </a:endParaRPr>
          </a:p>
        </p:txBody>
      </p:sp>
      <p:sp>
        <p:nvSpPr>
          <p:cNvPr id="2" name="Slide Image Placeholder 1"/>
          <p:cNvSpPr>
            <a:spLocks noGrp="1" noRot="1" noChangeAspect="1" noResize="1"/>
          </p:cNvSpPr>
          <p:nvPr>
            <p:ph type="sldImg"/>
          </p:nvPr>
        </p:nvSpPr>
        <p:spPr>
          <a:xfrm>
            <a:off x="381000" y="685800"/>
            <a:ext cx="6096000" cy="34290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685799" y="4343400"/>
            <a:ext cx="5486399" cy="4025159"/>
          </a:xfrm>
        </p:spPr>
        <p:txBody>
          <a:bodyPr/>
          <a:lstStyle/>
          <a:p>
            <a:r>
              <a:rPr lang="en-US" kern="1200" dirty="0" err="1" smtClean="0"/>
              <a:t>Php</a:t>
            </a:r>
            <a:r>
              <a:rPr lang="en-US" kern="1200" dirty="0" smtClean="0"/>
              <a:t> 3:4 ¶ though I also might have confidence in the flesh. If anyone else thinks he may have confidence in the flesh, I more so: 5 circumcised the eighth day, of the stock of Israel, of the tribe of Benjamin, a Hebrew of the Hebrews; concerning the law, a Pharisee; 6 concerning zeal, persecuting the church; concerning the righteousness which is in the law, blameless. 7 But what things were gain to me, these I have counted loss for Christ. 8 Yet indeed I also count all things loss for the excellence of the knowledge of Christ Jesus my Lord, for whom I have suffered the loss of all things, and count them as rubbish, that I may gain Christ</a:t>
            </a:r>
            <a:r>
              <a:rPr lang="en-US" kern="1200" baseline="0" dirty="0" smtClean="0"/>
              <a:t> </a:t>
            </a:r>
            <a:r>
              <a:rPr lang="en-US" kern="1200" dirty="0" smtClean="0"/>
              <a:t>9 ¶ and be found in Him, not having my own righteousness, which is from the law, but that which is through faith in Christ, the righteousness which is from God by faith;</a:t>
            </a:r>
            <a:endParaRPr lang="en-US" kern="1200" dirty="0"/>
          </a:p>
        </p:txBody>
      </p:sp>
    </p:spTree>
    <p:extLst>
      <p:ext uri="{BB962C8B-B14F-4D97-AF65-F5344CB8AC3E}">
        <p14:creationId xmlns:p14="http://schemas.microsoft.com/office/powerpoint/2010/main" val="37440714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4464028"/>
            <a:ext cx="9144000" cy="1641490"/>
          </a:xfrm>
        </p:spPr>
        <p:txBody>
          <a:bodyPr wrap="none" anchor="t">
            <a:normAutofit/>
          </a:bodyPr>
          <a:lstStyle>
            <a:lvl1pPr algn="r">
              <a:defRPr sz="9600" b="0" spc="-300">
                <a:gradFill flip="none" rotWithShape="1">
                  <a:gsLst>
                    <a:gs pos="32000">
                      <a:schemeClr val="tx1">
                        <a:lumMod val="89000"/>
                      </a:schemeClr>
                    </a:gs>
                    <a:gs pos="0">
                      <a:schemeClr val="bg1">
                        <a:lumMod val="41000"/>
                        <a:lumOff val="59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smtClean="0"/>
              <a:t>Click to edit Master title style</a:t>
            </a:r>
            <a:endParaRPr lang="en-US" dirty="0"/>
          </a:p>
        </p:txBody>
      </p:sp>
      <p:sp>
        <p:nvSpPr>
          <p:cNvPr id="3" name="Subtitle 2"/>
          <p:cNvSpPr>
            <a:spLocks noGrp="1"/>
          </p:cNvSpPr>
          <p:nvPr>
            <p:ph type="subTitle" idx="1"/>
          </p:nvPr>
        </p:nvSpPr>
        <p:spPr>
          <a:xfrm>
            <a:off x="2209799" y="3694375"/>
            <a:ext cx="9144000" cy="754025"/>
          </a:xfrm>
        </p:spPr>
        <p:txBody>
          <a:bodyPr anchor="b">
            <a:normAutofit/>
          </a:bodyPr>
          <a:lstStyle>
            <a:lvl1pPr marL="0" indent="0" algn="r">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DBE857BA-C9F0-4E0A-A4C7-D125AC007814}" type="datetimeFigureOut">
              <a:rPr lang="en-US" smtClean="0"/>
              <a:t>10/12/2020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FFDF415-1D02-4917-9DF2-E2837826BA54}" type="slidenum">
              <a:rPr lang="en-US" smtClean="0"/>
              <a:t>‹#›</a:t>
            </a:fld>
            <a:endParaRPr lang="en-US"/>
          </a:p>
        </p:txBody>
      </p:sp>
    </p:spTree>
    <p:extLst>
      <p:ext uri="{BB962C8B-B14F-4D97-AF65-F5344CB8AC3E}">
        <p14:creationId xmlns:p14="http://schemas.microsoft.com/office/powerpoint/2010/main" val="37808964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extLst mod="1">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367160"/>
            <a:ext cx="10515600" cy="819355"/>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839788" y="987425"/>
            <a:ext cx="10515600" cy="337973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39788" y="5186516"/>
            <a:ext cx="10514012" cy="682472"/>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BE857BA-C9F0-4E0A-A4C7-D125AC007814}" type="datetimeFigureOut">
              <a:rPr lang="en-US" smtClean="0"/>
              <a:t>10/12/2020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FDF415-1D02-4917-9DF2-E2837826BA54}" type="slidenum">
              <a:rPr lang="en-US" smtClean="0"/>
              <a:t>‹#›</a:t>
            </a:fld>
            <a:endParaRPr lang="en-US"/>
          </a:p>
        </p:txBody>
      </p:sp>
    </p:spTree>
    <p:extLst>
      <p:ext uri="{BB962C8B-B14F-4D97-AF65-F5344CB8AC3E}">
        <p14:creationId xmlns:p14="http://schemas.microsoft.com/office/powerpoint/2010/main" val="8964805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3534344"/>
          </a:xfrm>
        </p:spPr>
        <p:txBody>
          <a:bodyPr anchor="ctr"/>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839788" y="4489399"/>
            <a:ext cx="10514012" cy="1501826"/>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BE857BA-C9F0-4E0A-A4C7-D125AC007814}" type="datetimeFigureOut">
              <a:rPr lang="en-US" smtClean="0"/>
              <a:t>10/12/2020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FDF415-1D02-4917-9DF2-E2837826BA54}" type="slidenum">
              <a:rPr lang="en-US" smtClean="0"/>
              <a:t>‹#›</a:t>
            </a:fld>
            <a:endParaRPr lang="en-US"/>
          </a:p>
        </p:txBody>
      </p:sp>
    </p:spTree>
    <p:extLst>
      <p:ext uri="{BB962C8B-B14F-4D97-AF65-F5344CB8AC3E}">
        <p14:creationId xmlns:p14="http://schemas.microsoft.com/office/powerpoint/2010/main" val="15913550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365125"/>
            <a:ext cx="9302752" cy="2992904"/>
          </a:xfrm>
        </p:spPr>
        <p:txBody>
          <a:bodyPr anchor="ctr"/>
          <a:lstStyle>
            <a:lvl1pPr>
              <a:defRPr sz="44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838200" y="4501729"/>
            <a:ext cx="10512424" cy="1489496"/>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BE857BA-C9F0-4E0A-A4C7-D125AC007814}" type="datetimeFigureOut">
              <a:rPr lang="en-US" smtClean="0"/>
              <a:t>10/12/2020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FDF415-1D02-4917-9DF2-E2837826BA54}" type="slidenum">
              <a:rPr lang="en-US" smtClean="0"/>
              <a:t>‹#›</a:t>
            </a:fld>
            <a:endParaRPr lang="en-US"/>
          </a:p>
        </p:txBody>
      </p:sp>
      <p:sp>
        <p:nvSpPr>
          <p:cNvPr id="9" name="TextBox 8"/>
          <p:cNvSpPr txBox="1"/>
          <p:nvPr/>
        </p:nvSpPr>
        <p:spPr>
          <a:xfrm>
            <a:off x="1111044" y="7868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437812"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4548698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839788" y="2326967"/>
            <a:ext cx="10515600" cy="2511835"/>
          </a:xfrm>
        </p:spPr>
        <p:txBody>
          <a:bodyPr anchor="b">
            <a:normAutofit/>
          </a:bodyPr>
          <a:lstStyle>
            <a:lvl1pPr>
              <a:defRPr sz="5400"/>
            </a:lvl1pPr>
          </a:lstStyle>
          <a:p>
            <a:r>
              <a:rPr lang="en-US" smtClean="0"/>
              <a:t>Click to edit Master title style</a:t>
            </a:r>
            <a:endParaRPr lang="en-US" dirty="0"/>
          </a:p>
        </p:txBody>
      </p:sp>
      <p:sp>
        <p:nvSpPr>
          <p:cNvPr id="4" name="Text Placeholder 3"/>
          <p:cNvSpPr>
            <a:spLocks noGrp="1"/>
          </p:cNvSpPr>
          <p:nvPr>
            <p:ph type="body" sz="half" idx="2"/>
          </p:nvPr>
        </p:nvSpPr>
        <p:spPr>
          <a:xfrm>
            <a:off x="839788" y="4850581"/>
            <a:ext cx="10514012" cy="1140644"/>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BE857BA-C9F0-4E0A-A4C7-D125AC007814}" type="datetimeFigureOut">
              <a:rPr lang="en-US" smtClean="0"/>
              <a:t>10/12/2020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FDF415-1D02-4917-9DF2-E2837826BA54}" type="slidenum">
              <a:rPr lang="en-US" smtClean="0"/>
              <a:t>‹#›</a:t>
            </a:fld>
            <a:endParaRPr lang="en-US"/>
          </a:p>
        </p:txBody>
      </p:sp>
    </p:spTree>
    <p:extLst>
      <p:ext uri="{BB962C8B-B14F-4D97-AF65-F5344CB8AC3E}">
        <p14:creationId xmlns:p14="http://schemas.microsoft.com/office/powerpoint/2010/main" val="20856615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838200" y="365125"/>
            <a:ext cx="10515600" cy="1325563"/>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1337282" y="1885950"/>
            <a:ext cx="2946866" cy="576262"/>
          </a:xfrm>
        </p:spPr>
        <p:txBody>
          <a:bodyPr anchor="b">
            <a:noAutofit/>
          </a:bodyPr>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1356798" y="257175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587994" y="1885950"/>
            <a:ext cx="2936241" cy="576262"/>
          </a:xfrm>
        </p:spPr>
        <p:txBody>
          <a:bodyPr vert="horz" lIns="91440" tIns="45720" rIns="91440" bIns="45720" rtlCol="0" anchor="b">
            <a:no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smtClean="0"/>
              <a:t>Click to edit Master text styles</a:t>
            </a:r>
          </a:p>
        </p:txBody>
      </p:sp>
      <p:sp>
        <p:nvSpPr>
          <p:cNvPr id="10" name="Text Placeholder 3"/>
          <p:cNvSpPr>
            <a:spLocks noGrp="1"/>
          </p:cNvSpPr>
          <p:nvPr>
            <p:ph type="body" sz="half" idx="16"/>
          </p:nvPr>
        </p:nvSpPr>
        <p:spPr>
          <a:xfrm>
            <a:off x="4577441" y="257175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829035" y="1885950"/>
            <a:ext cx="2932113" cy="576262"/>
          </a:xfrm>
        </p:spPr>
        <p:txBody>
          <a:bodyPr vert="horz" lIns="91440" tIns="45720" rIns="91440" bIns="45720" rtlCol="0" anchor="b">
            <a:noAutofit/>
          </a:bodyPr>
          <a:lstStyle>
            <a:lvl1pPr>
              <a:buNone/>
              <a:defRPr lang="en-US" sz="2400" b="0" dirty="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smtClean="0"/>
              <a:t>Click to edit Master text styles</a:t>
            </a:r>
          </a:p>
        </p:txBody>
      </p:sp>
      <p:sp>
        <p:nvSpPr>
          <p:cNvPr id="12" name="Text Placeholder 3"/>
          <p:cNvSpPr>
            <a:spLocks noGrp="1"/>
          </p:cNvSpPr>
          <p:nvPr>
            <p:ph type="body" sz="half" idx="17"/>
          </p:nvPr>
        </p:nvSpPr>
        <p:spPr>
          <a:xfrm>
            <a:off x="7829035" y="257175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DBE857BA-C9F0-4E0A-A4C7-D125AC007814}" type="datetimeFigureOut">
              <a:rPr lang="en-US" smtClean="0"/>
              <a:t>10/12/2020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FFDF415-1D02-4917-9DF2-E2837826BA54}" type="slidenum">
              <a:rPr lang="en-US" smtClean="0"/>
              <a:t>‹#›</a:t>
            </a:fld>
            <a:endParaRPr lang="en-US"/>
          </a:p>
        </p:txBody>
      </p:sp>
    </p:spTree>
    <p:extLst>
      <p:ext uri="{BB962C8B-B14F-4D97-AF65-F5344CB8AC3E}">
        <p14:creationId xmlns:p14="http://schemas.microsoft.com/office/powerpoint/2010/main" val="7245577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838200" y="365125"/>
            <a:ext cx="10515600" cy="1325563"/>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1332085" y="4297503"/>
            <a:ext cx="2940050"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1332085" y="2256354"/>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1332085" y="4873765"/>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568997" y="4297503"/>
            <a:ext cx="2930525"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568996" y="2256354"/>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4567644" y="4873764"/>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804322" y="4297503"/>
            <a:ext cx="2932113"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7804321" y="2256354"/>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804197" y="4873762"/>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DBE857BA-C9F0-4E0A-A4C7-D125AC007814}" type="datetimeFigureOut">
              <a:rPr lang="en-US" smtClean="0"/>
              <a:t>10/12/2020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FFDF415-1D02-4917-9DF2-E2837826BA54}" type="slidenum">
              <a:rPr lang="en-US" smtClean="0"/>
              <a:t>‹#›</a:t>
            </a:fld>
            <a:endParaRPr lang="en-US"/>
          </a:p>
        </p:txBody>
      </p:sp>
    </p:spTree>
    <p:extLst>
      <p:ext uri="{BB962C8B-B14F-4D97-AF65-F5344CB8AC3E}">
        <p14:creationId xmlns:p14="http://schemas.microsoft.com/office/powerpoint/2010/main" val="8699510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BE857BA-C9F0-4E0A-A4C7-D125AC007814}" type="datetimeFigureOut">
              <a:rPr lang="en-US" smtClean="0"/>
              <a:t>10/12/2020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FDF415-1D02-4917-9DF2-E2837826BA54}" type="slidenum">
              <a:rPr lang="en-US" smtClean="0"/>
              <a:t>‹#›</a:t>
            </a:fld>
            <a:endParaRPr lang="en-US"/>
          </a:p>
        </p:txBody>
      </p:sp>
    </p:spTree>
    <p:extLst>
      <p:ext uri="{BB962C8B-B14F-4D97-AF65-F5344CB8AC3E}">
        <p14:creationId xmlns:p14="http://schemas.microsoft.com/office/powerpoint/2010/main" val="16738843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BE857BA-C9F0-4E0A-A4C7-D125AC007814}" type="datetimeFigureOut">
              <a:rPr lang="en-US" smtClean="0"/>
              <a:t>10/12/2020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FDF415-1D02-4917-9DF2-E2837826BA54}" type="slidenum">
              <a:rPr lang="en-US" smtClean="0"/>
              <a:t>‹#›</a:t>
            </a:fld>
            <a:endParaRPr lang="en-US"/>
          </a:p>
        </p:txBody>
      </p:sp>
    </p:spTree>
    <p:extLst>
      <p:ext uri="{BB962C8B-B14F-4D97-AF65-F5344CB8AC3E}">
        <p14:creationId xmlns:p14="http://schemas.microsoft.com/office/powerpoint/2010/main" val="42948936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extLst mod="1">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8"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BE857BA-C9F0-4E0A-A4C7-D125AC007814}" type="datetimeFigureOut">
              <a:rPr lang="en-US" smtClean="0"/>
              <a:t>10/12/2020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FDF415-1D02-4917-9DF2-E2837826BA54}" type="slidenum">
              <a:rPr lang="en-US" smtClean="0"/>
              <a:t>‹#›</a:t>
            </a:fld>
            <a:endParaRPr lang="en-US"/>
          </a:p>
        </p:txBody>
      </p:sp>
    </p:spTree>
    <p:extLst>
      <p:ext uri="{BB962C8B-B14F-4D97-AF65-F5344CB8AC3E}">
        <p14:creationId xmlns:p14="http://schemas.microsoft.com/office/powerpoint/2010/main" val="26161009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Title 1"/>
          <p:cNvSpPr>
            <a:spLocks noGrp="1"/>
          </p:cNvSpPr>
          <p:nvPr>
            <p:ph type="ctrTitle"/>
          </p:nvPr>
        </p:nvSpPr>
        <p:spPr>
          <a:xfrm>
            <a:off x="854532" y="4464028"/>
            <a:ext cx="9144000" cy="1641490"/>
          </a:xfrm>
        </p:spPr>
        <p:txBody>
          <a:bodyPr wrap="none" anchor="t">
            <a:normAutofit/>
          </a:bodyPr>
          <a:lstStyle>
            <a:lvl1pPr algn="l">
              <a:defRPr sz="9600" b="0" spc="-300">
                <a:gradFill flip="none" rotWithShape="1">
                  <a:gsLst>
                    <a:gs pos="32000">
                      <a:schemeClr val="tx1">
                        <a:lumMod val="89000"/>
                      </a:schemeClr>
                    </a:gs>
                    <a:gs pos="0">
                      <a:schemeClr val="bg1">
                        <a:lumMod val="47000"/>
                        <a:lumOff val="53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smtClean="0"/>
              <a:t>Click to edit Master title style</a:t>
            </a:r>
            <a:endParaRPr lang="en-US" dirty="0"/>
          </a:p>
        </p:txBody>
      </p:sp>
      <p:sp>
        <p:nvSpPr>
          <p:cNvPr id="8" name="Subtitle 2"/>
          <p:cNvSpPr>
            <a:spLocks noGrp="1"/>
          </p:cNvSpPr>
          <p:nvPr>
            <p:ph type="subTitle" idx="1"/>
          </p:nvPr>
        </p:nvSpPr>
        <p:spPr>
          <a:xfrm>
            <a:off x="854532" y="3693674"/>
            <a:ext cx="9144000" cy="754025"/>
          </a:xfrm>
        </p:spPr>
        <p:txBody>
          <a:bodyPr anchor="b">
            <a:normAutofit/>
          </a:bodyPr>
          <a:lstStyle>
            <a:lvl1pPr marL="0" indent="0" algn="l">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DBE857BA-C9F0-4E0A-A4C7-D125AC007814}" type="datetimeFigureOut">
              <a:rPr lang="en-US" smtClean="0"/>
              <a:t>10/12/2020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FDF415-1D02-4917-9DF2-E2837826BA54}" type="slidenum">
              <a:rPr lang="en-US" smtClean="0"/>
              <a:t>‹#›</a:t>
            </a:fld>
            <a:endParaRPr lang="en-US"/>
          </a:p>
        </p:txBody>
      </p:sp>
    </p:spTree>
    <p:extLst>
      <p:ext uri="{BB962C8B-B14F-4D97-AF65-F5344CB8AC3E}">
        <p14:creationId xmlns:p14="http://schemas.microsoft.com/office/powerpoint/2010/main" val="35219596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extLst mod="1">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20000" y="1825625"/>
            <a:ext cx="5025216"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19840" y="1825625"/>
            <a:ext cx="503396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BE857BA-C9F0-4E0A-A4C7-D125AC007814}" type="datetimeFigureOut">
              <a:rPr lang="en-US" smtClean="0"/>
              <a:t>10/12/2020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FDF415-1D02-4917-9DF2-E2837826BA54}" type="slidenum">
              <a:rPr lang="en-US" smtClean="0"/>
              <a:t>‹#›</a:t>
            </a:fld>
            <a:endParaRPr lang="en-US"/>
          </a:p>
        </p:txBody>
      </p:sp>
    </p:spTree>
    <p:extLst>
      <p:ext uri="{BB962C8B-B14F-4D97-AF65-F5344CB8AC3E}">
        <p14:creationId xmlns:p14="http://schemas.microsoft.com/office/powerpoint/2010/main" val="580113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extLst mod="1">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20000" y="1681163"/>
            <a:ext cx="5025216" cy="823912"/>
          </a:xfrm>
        </p:spPr>
        <p:txBody>
          <a:bodyPr anchor="b"/>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20000" y="2505075"/>
            <a:ext cx="5025216"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19840" y="1681163"/>
            <a:ext cx="5035548" cy="823912"/>
          </a:xfrm>
        </p:spPr>
        <p:txBody>
          <a:bodyPr vert="horz" lIns="91440" tIns="45720" rIns="91440" bIns="45720" rtlCol="0" anchor="b">
            <a:norm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smtClean="0"/>
              <a:t>Click to edit Master text styles</a:t>
            </a:r>
          </a:p>
        </p:txBody>
      </p:sp>
      <p:sp>
        <p:nvSpPr>
          <p:cNvPr id="6" name="Content Placeholder 5"/>
          <p:cNvSpPr>
            <a:spLocks noGrp="1"/>
          </p:cNvSpPr>
          <p:nvPr>
            <p:ph sz="quarter" idx="4"/>
          </p:nvPr>
        </p:nvSpPr>
        <p:spPr>
          <a:xfrm>
            <a:off x="6319840" y="2505075"/>
            <a:ext cx="503554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BE857BA-C9F0-4E0A-A4C7-D125AC007814}" type="datetimeFigureOut">
              <a:rPr lang="en-US" smtClean="0"/>
              <a:t>10/12/2020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FFDF415-1D02-4917-9DF2-E2837826BA54}" type="slidenum">
              <a:rPr lang="en-US" smtClean="0"/>
              <a:t>‹#›</a:t>
            </a:fld>
            <a:endParaRPr lang="en-US"/>
          </a:p>
        </p:txBody>
      </p:sp>
    </p:spTree>
    <p:extLst>
      <p:ext uri="{BB962C8B-B14F-4D97-AF65-F5344CB8AC3E}">
        <p14:creationId xmlns:p14="http://schemas.microsoft.com/office/powerpoint/2010/main" val="39696132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extLst mod="1">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BE857BA-C9F0-4E0A-A4C7-D125AC007814}" type="datetimeFigureOut">
              <a:rPr lang="en-US" smtClean="0"/>
              <a:t>10/12/2020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FFDF415-1D02-4917-9DF2-E2837826BA54}" type="slidenum">
              <a:rPr lang="en-US" smtClean="0"/>
              <a:t>‹#›</a:t>
            </a:fld>
            <a:endParaRPr lang="en-US"/>
          </a:p>
        </p:txBody>
      </p:sp>
    </p:spTree>
    <p:extLst>
      <p:ext uri="{BB962C8B-B14F-4D97-AF65-F5344CB8AC3E}">
        <p14:creationId xmlns:p14="http://schemas.microsoft.com/office/powerpoint/2010/main" val="8239232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BE857BA-C9F0-4E0A-A4C7-D125AC007814}" type="datetimeFigureOut">
              <a:rPr lang="en-US" smtClean="0"/>
              <a:t>10/12/2020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FFDF415-1D02-4917-9DF2-E2837826BA54}" type="slidenum">
              <a:rPr lang="en-US" smtClean="0"/>
              <a:t>‹#›</a:t>
            </a:fld>
            <a:endParaRPr lang="en-US"/>
          </a:p>
        </p:txBody>
      </p:sp>
    </p:spTree>
    <p:extLst>
      <p:ext uri="{BB962C8B-B14F-4D97-AF65-F5344CB8AC3E}">
        <p14:creationId xmlns:p14="http://schemas.microsoft.com/office/powerpoint/2010/main" val="12821311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extLst mod="1">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BE857BA-C9F0-4E0A-A4C7-D125AC007814}" type="datetimeFigureOut">
              <a:rPr lang="en-US" smtClean="0"/>
              <a:t>10/12/2020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FDF415-1D02-4917-9DF2-E2837826BA54}" type="slidenum">
              <a:rPr lang="en-US" smtClean="0"/>
              <a:t>‹#›</a:t>
            </a:fld>
            <a:endParaRPr lang="en-US"/>
          </a:p>
        </p:txBody>
      </p:sp>
    </p:spTree>
    <p:extLst>
      <p:ext uri="{BB962C8B-B14F-4D97-AF65-F5344CB8AC3E}">
        <p14:creationId xmlns:p14="http://schemas.microsoft.com/office/powerpoint/2010/main" val="30671261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extLst mod="1">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BE857BA-C9F0-4E0A-A4C7-D125AC007814}" type="datetimeFigureOut">
              <a:rPr lang="en-US" smtClean="0"/>
              <a:t>10/12/2020</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FFDF415-1D02-4917-9DF2-E2837826BA54}" type="slidenum">
              <a:rPr lang="en-US" smtClean="0"/>
              <a:t>‹#›</a:t>
            </a:fld>
            <a:endParaRPr lang="en-US"/>
          </a:p>
        </p:txBody>
      </p:sp>
    </p:spTree>
    <p:extLst>
      <p:ext uri="{BB962C8B-B14F-4D97-AF65-F5344CB8AC3E}">
        <p14:creationId xmlns:p14="http://schemas.microsoft.com/office/powerpoint/2010/main" val="21334707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120000" y="1825625"/>
            <a:ext cx="102338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DBE857BA-C9F0-4E0A-A4C7-D125AC007814}" type="datetimeFigureOut">
              <a:rPr lang="en-US" smtClean="0"/>
              <a:t>10/12/2020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BFFDF415-1D02-4917-9DF2-E2837826BA54}" type="slidenum">
              <a:rPr lang="en-US" smtClean="0"/>
              <a:t>‹#›</a:t>
            </a:fld>
            <a:endParaRPr lang="en-US"/>
          </a:p>
        </p:txBody>
      </p:sp>
    </p:spTree>
    <p:extLst>
      <p:ext uri="{BB962C8B-B14F-4D97-AF65-F5344CB8AC3E}">
        <p14:creationId xmlns:p14="http://schemas.microsoft.com/office/powerpoint/2010/main" val="1025109309"/>
      </p:ext>
    </p:extLst>
  </p:cSld>
  <p:clrMap bg1="dk1" tx1="lt1" bg2="dk2" tx2="lt2" accent1="accent1" accent2="accent2" accent3="accent3" accent4="accent4" accent5="accent5" accent6="accent6" hlink="hlink" folHlink="folHlink"/>
  <p:sldLayoutIdLst>
    <p:sldLayoutId id="2147484745" r:id="rId1"/>
    <p:sldLayoutId id="2147484746" r:id="rId2"/>
    <p:sldLayoutId id="2147484747" r:id="rId3"/>
    <p:sldLayoutId id="2147484748" r:id="rId4"/>
    <p:sldLayoutId id="2147484749" r:id="rId5"/>
    <p:sldLayoutId id="2147484750" r:id="rId6"/>
    <p:sldLayoutId id="2147484751" r:id="rId7"/>
    <p:sldLayoutId id="2147484752" r:id="rId8"/>
    <p:sldLayoutId id="2147484753" r:id="rId9"/>
    <p:sldLayoutId id="2147484754" r:id="rId10"/>
    <p:sldLayoutId id="2147484755" r:id="rId11"/>
    <p:sldLayoutId id="2147484756" r:id="rId12"/>
    <p:sldLayoutId id="2147484757" r:id="rId13"/>
    <p:sldLayoutId id="2147484758" r:id="rId14"/>
    <p:sldLayoutId id="2147484759" r:id="rId15"/>
    <p:sldLayoutId id="2147484760" r:id="rId16"/>
    <p:sldLayoutId id="2147484761" r:id="rId17"/>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txStyles>
    <p:titleStyle>
      <a:lvl1pPr algn="l" defTabSz="914400" rtl="0" eaLnBrk="1" latinLnBrk="0" hangingPunct="1">
        <a:lnSpc>
          <a:spcPct val="90000"/>
        </a:lnSpc>
        <a:spcBef>
          <a:spcPct val="0"/>
        </a:spcBef>
        <a:buNone/>
        <a:defRPr sz="5400" b="0" kern="1200">
          <a:gradFill flip="none" rotWithShape="1">
            <a:gsLst>
              <a:gs pos="28000">
                <a:schemeClr val="tx1">
                  <a:lumMod val="93000"/>
                </a:schemeClr>
              </a:gs>
              <a:gs pos="0">
                <a:schemeClr val="bg1">
                  <a:lumMod val="25000"/>
                  <a:lumOff val="75000"/>
                </a:schemeClr>
              </a:gs>
              <a:gs pos="100000">
                <a:schemeClr val="tx2">
                  <a:lumMod val="0"/>
                  <a:lumOff val="100000"/>
                </a:schemeClr>
              </a:gs>
            </a:gsLst>
            <a:lin ang="4800000" scaled="0"/>
            <a:tileRect/>
          </a:gra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descr="C:\Documents and Settings\HP_Administrator\Local Settings\Temporary Internet Files\Content.IE5\SAK2UTP7\00435886[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Title 3"/>
          <p:cNvSpPr>
            <a:spLocks noGrp="1"/>
          </p:cNvSpPr>
          <p:nvPr>
            <p:ph type="title"/>
          </p:nvPr>
        </p:nvSpPr>
        <p:spPr>
          <a:xfrm>
            <a:off x="0" y="0"/>
            <a:ext cx="12192000" cy="1828800"/>
          </a:xfrm>
        </p:spPr>
        <p:txBody>
          <a:bodyPr>
            <a:noAutofit/>
          </a:bodyPr>
          <a:lstStyle/>
          <a:p>
            <a:pPr algn="ctr"/>
            <a:r>
              <a:rPr lang="en-US" sz="13200" dirty="0">
                <a:solidFill>
                  <a:srgbClr val="FFFF00"/>
                </a:solidFill>
                <a:effectLst>
                  <a:glow rad="101600">
                    <a:srgbClr val="040404"/>
                  </a:glow>
                  <a:innerShdw blurRad="50800" dist="25400" dir="13500000">
                    <a:prstClr val="black">
                      <a:alpha val="70000"/>
                    </a:prstClr>
                  </a:innerShdw>
                </a:effectLst>
                <a:latin typeface="Bell MT" pitchFamily="18" charset="0"/>
              </a:rPr>
              <a:t>Welcome!</a:t>
            </a:r>
          </a:p>
        </p:txBody>
      </p:sp>
      <p:sp>
        <p:nvSpPr>
          <p:cNvPr id="6" name="Content Placeholder 5"/>
          <p:cNvSpPr>
            <a:spLocks noGrp="1"/>
          </p:cNvSpPr>
          <p:nvPr>
            <p:ph sz="half" idx="2"/>
          </p:nvPr>
        </p:nvSpPr>
        <p:spPr>
          <a:xfrm>
            <a:off x="304800" y="1905000"/>
            <a:ext cx="9753600" cy="3962400"/>
          </a:xfrm>
          <a:solidFill>
            <a:schemeClr val="bg2">
              <a:alpha val="0"/>
            </a:schemeClr>
          </a:solidFill>
        </p:spPr>
        <p:txBody>
          <a:bodyPr>
            <a:noAutofit/>
          </a:bodyPr>
          <a:lstStyle/>
          <a:p>
            <a:pPr marL="0" indent="0">
              <a:buNone/>
            </a:pPr>
            <a:r>
              <a:rPr lang="en-US" sz="4000" b="1" dirty="0">
                <a:effectLst>
                  <a:glow rad="228600">
                    <a:srgbClr val="03080D"/>
                  </a:glow>
                </a:effectLst>
              </a:rPr>
              <a:t>Sunday</a:t>
            </a:r>
          </a:p>
          <a:p>
            <a:pPr lvl="1">
              <a:buNone/>
            </a:pPr>
            <a:r>
              <a:rPr lang="en-US" sz="4000" dirty="0">
                <a:effectLst>
                  <a:glow rad="228600">
                    <a:srgbClr val="03080D"/>
                  </a:glow>
                </a:effectLst>
              </a:rPr>
              <a:t>Worship 		  		</a:t>
            </a:r>
            <a:r>
              <a:rPr lang="en-US" sz="4000" dirty="0" smtClean="0">
                <a:effectLst>
                  <a:glow rad="228600">
                    <a:srgbClr val="03080D"/>
                  </a:glow>
                </a:effectLst>
              </a:rPr>
              <a:t>	9:30 </a:t>
            </a:r>
            <a:r>
              <a:rPr lang="en-US" sz="4000" dirty="0">
                <a:effectLst>
                  <a:glow rad="228600">
                    <a:srgbClr val="03080D"/>
                  </a:glow>
                </a:effectLst>
              </a:rPr>
              <a:t>AM</a:t>
            </a:r>
          </a:p>
          <a:p>
            <a:pPr marL="0" indent="0">
              <a:buNone/>
            </a:pPr>
            <a:r>
              <a:rPr lang="en-US" sz="4000" b="1" dirty="0">
                <a:effectLst>
                  <a:glow rad="228600">
                    <a:srgbClr val="03080D"/>
                  </a:glow>
                </a:effectLst>
              </a:rPr>
              <a:t>Sunday</a:t>
            </a:r>
          </a:p>
          <a:p>
            <a:pPr lvl="1">
              <a:buNone/>
            </a:pPr>
            <a:r>
              <a:rPr lang="en-US" sz="4000" dirty="0">
                <a:effectLst>
                  <a:glow rad="228600">
                    <a:srgbClr val="03080D"/>
                  </a:glow>
                </a:effectLst>
              </a:rPr>
              <a:t>Bible Class (Livestream) 	 </a:t>
            </a:r>
            <a:r>
              <a:rPr lang="en-US" sz="4000" dirty="0" smtClean="0">
                <a:effectLst>
                  <a:glow rad="228600">
                    <a:srgbClr val="03080D"/>
                  </a:glow>
                </a:effectLst>
              </a:rPr>
              <a:t>	5:00 </a:t>
            </a:r>
            <a:r>
              <a:rPr lang="en-US" sz="4000" dirty="0">
                <a:effectLst>
                  <a:glow rad="228600">
                    <a:srgbClr val="03080D"/>
                  </a:glow>
                </a:effectLst>
              </a:rPr>
              <a:t>PM</a:t>
            </a:r>
          </a:p>
          <a:p>
            <a:pPr marL="0" indent="0">
              <a:buNone/>
            </a:pPr>
            <a:r>
              <a:rPr lang="en-US" sz="4000" b="1" dirty="0">
                <a:effectLst>
                  <a:glow rad="228600">
                    <a:srgbClr val="03080D"/>
                  </a:glow>
                </a:effectLst>
              </a:rPr>
              <a:t>Wednesday</a:t>
            </a:r>
          </a:p>
          <a:p>
            <a:pPr marL="487668" lvl="1" indent="0">
              <a:buNone/>
            </a:pPr>
            <a:r>
              <a:rPr lang="en-US" sz="4000" dirty="0">
                <a:effectLst>
                  <a:glow rad="228600">
                    <a:srgbClr val="03080D"/>
                  </a:glow>
                </a:effectLst>
              </a:rPr>
              <a:t>Bible Class </a:t>
            </a:r>
            <a:r>
              <a:rPr lang="en-US" sz="4000" dirty="0" smtClean="0">
                <a:effectLst>
                  <a:glow rad="228600">
                    <a:srgbClr val="03080D"/>
                  </a:glow>
                </a:effectLst>
              </a:rPr>
              <a:t>		</a:t>
            </a:r>
            <a:r>
              <a:rPr lang="en-US" sz="4000" dirty="0">
                <a:effectLst>
                  <a:glow rad="228600">
                    <a:srgbClr val="03080D"/>
                  </a:glow>
                </a:effectLst>
              </a:rPr>
              <a:t>	 </a:t>
            </a:r>
            <a:r>
              <a:rPr lang="en-US" sz="4000" dirty="0" smtClean="0">
                <a:effectLst>
                  <a:glow rad="228600">
                    <a:srgbClr val="03080D"/>
                  </a:glow>
                </a:effectLst>
              </a:rPr>
              <a:t>	7:00  </a:t>
            </a:r>
            <a:r>
              <a:rPr lang="en-US" sz="4000" dirty="0">
                <a:effectLst>
                  <a:glow rad="228600">
                    <a:srgbClr val="03080D"/>
                  </a:glow>
                </a:effectLst>
              </a:rPr>
              <a:t>PM</a:t>
            </a:r>
          </a:p>
        </p:txBody>
      </p:sp>
      <p:sp>
        <p:nvSpPr>
          <p:cNvPr id="9" name="Title 3"/>
          <p:cNvSpPr txBox="1">
            <a:spLocks/>
          </p:cNvSpPr>
          <p:nvPr/>
        </p:nvSpPr>
        <p:spPr>
          <a:xfrm>
            <a:off x="585409" y="5867400"/>
            <a:ext cx="10972800" cy="685800"/>
          </a:xfrm>
          <a:prstGeom prst="rect">
            <a:avLst/>
          </a:prstGeom>
        </p:spPr>
        <p:txBody>
          <a:bodyPr vert="horz" lIns="0" tIns="60960" rIns="0" bIns="0" anchor="b">
            <a:normAutofit fontScale="97500"/>
          </a:bodyPr>
          <a:lstStyle/>
          <a:p>
            <a:pPr algn="ctr" defTabSz="1219170">
              <a:spcBef>
                <a:spcPct val="0"/>
              </a:spcBef>
              <a:defRPr/>
            </a:pPr>
            <a:r>
              <a:rPr lang="en-US" sz="4000" dirty="0">
                <a:solidFill>
                  <a:schemeClr val="tx1">
                    <a:lumMod val="95000"/>
                  </a:schemeClr>
                </a:solidFill>
                <a:effectLst>
                  <a:glow rad="101600">
                    <a:schemeClr val="bg1">
                      <a:alpha val="60000"/>
                    </a:schemeClr>
                  </a:glow>
                </a:effectLst>
                <a:latin typeface="+mj-lt"/>
                <a:ea typeface="+mj-ea"/>
                <a:cs typeface="+mj-cs"/>
              </a:rPr>
              <a:t>www.SunsetchurchofChrist.net</a:t>
            </a:r>
          </a:p>
        </p:txBody>
      </p:sp>
    </p:spTree>
    <p:extLst>
      <p:ext uri="{BB962C8B-B14F-4D97-AF65-F5344CB8AC3E}">
        <p14:creationId xmlns:p14="http://schemas.microsoft.com/office/powerpoint/2010/main" val="1538738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1" y="216115"/>
            <a:ext cx="12191999" cy="1228028"/>
          </a:xfrm>
        </p:spPr>
        <p:txBody>
          <a:bodyPr wrap="square">
            <a:spAutoFit/>
          </a:bodyPr>
          <a:lstStyle/>
          <a:p>
            <a:pPr lvl="0" algn="ctr"/>
            <a:r>
              <a:rPr lang="en-US" sz="82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Not Dwelling on the Past</a:t>
            </a:r>
            <a:endParaRPr lang="en-US" sz="82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
        <p:nvSpPr>
          <p:cNvPr id="3" name="Text Placeholder 2"/>
          <p:cNvSpPr txBox="1">
            <a:spLocks noGrp="1"/>
          </p:cNvSpPr>
          <p:nvPr>
            <p:ph type="body" idx="4294967295"/>
          </p:nvPr>
        </p:nvSpPr>
        <p:spPr>
          <a:xfrm>
            <a:off x="390169" y="1679376"/>
            <a:ext cx="11576544" cy="4909893"/>
          </a:xfrm>
        </p:spPr>
        <p:txBody>
          <a:bodyPr>
            <a:normAutofit/>
          </a:bodyPr>
          <a:lstStyle/>
          <a:p>
            <a:pPr marL="0" indent="0" algn="just">
              <a:buClr>
                <a:srgbClr val="FFFFCC"/>
              </a:buClr>
              <a:buSzPct val="75000"/>
              <a:buNone/>
            </a:pPr>
            <a:r>
              <a:rPr lang="en-US" sz="46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Lamenting what we have given up</a:t>
            </a:r>
          </a:p>
          <a:p>
            <a:pPr marL="0" indent="0" algn="just">
              <a:buClr>
                <a:srgbClr val="FFFFCC"/>
              </a:buClr>
              <a:buSzPct val="75000"/>
              <a:buNone/>
            </a:pPr>
            <a:endParaRPr lang="en-US" sz="46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a:p>
            <a:pPr marL="0" indent="0" algn="just">
              <a:buClr>
                <a:srgbClr val="FFFFCC"/>
              </a:buClr>
              <a:buSzPct val="75000"/>
              <a:buNone/>
            </a:pPr>
            <a:r>
              <a:rPr lang="en-US" sz="4600" b="1" i="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But </a:t>
            </a:r>
            <a:r>
              <a:rPr lang="en-US" sz="4600" b="1" i="1" dirty="0">
                <a:ln w="9525">
                  <a:solidFill>
                    <a:schemeClr val="bg1"/>
                  </a:solidFill>
                  <a:prstDash val="solid"/>
                </a:ln>
                <a:solidFill>
                  <a:schemeClr val="tx1"/>
                </a:solidFill>
                <a:effectLst>
                  <a:outerShdw blurRad="12700" dist="38100" dir="2700000" algn="tl" rotWithShape="0">
                    <a:schemeClr val="bg1">
                      <a:lumMod val="50000"/>
                    </a:schemeClr>
                  </a:outerShdw>
                </a:effectLst>
              </a:rPr>
              <a:t>Jesus said to him, "No one, having put his hand to the plow, and looking back, is fit for the kingdom of God</a:t>
            </a:r>
            <a:r>
              <a:rPr lang="en-US" sz="46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Luke </a:t>
            </a:r>
            <a:r>
              <a:rPr lang="en-US" sz="4600" b="1" dirty="0">
                <a:ln w="9525">
                  <a:solidFill>
                    <a:schemeClr val="bg1"/>
                  </a:solidFill>
                  <a:prstDash val="solid"/>
                </a:ln>
                <a:solidFill>
                  <a:schemeClr val="tx1"/>
                </a:solidFill>
                <a:effectLst>
                  <a:outerShdw blurRad="12700" dist="38100" dir="2700000" algn="tl" rotWithShape="0">
                    <a:schemeClr val="bg1">
                      <a:lumMod val="50000"/>
                    </a:schemeClr>
                  </a:outerShdw>
                </a:effectLst>
              </a:rPr>
              <a:t>9:62 </a:t>
            </a:r>
          </a:p>
        </p:txBody>
      </p:sp>
    </p:spTree>
    <p:extLst>
      <p:ext uri="{BB962C8B-B14F-4D97-AF65-F5344CB8AC3E}">
        <p14:creationId xmlns:p14="http://schemas.microsoft.com/office/powerpoint/2010/main" val="18298754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1" y="216115"/>
            <a:ext cx="12191999" cy="1228028"/>
          </a:xfrm>
        </p:spPr>
        <p:txBody>
          <a:bodyPr wrap="square">
            <a:spAutoFit/>
          </a:bodyPr>
          <a:lstStyle/>
          <a:p>
            <a:pPr lvl="0" algn="ctr"/>
            <a:r>
              <a:rPr lang="en-US" sz="82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Not Dwelling on the Past</a:t>
            </a:r>
            <a:endParaRPr lang="en-US" sz="82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
        <p:nvSpPr>
          <p:cNvPr id="3" name="Text Placeholder 2"/>
          <p:cNvSpPr txBox="1">
            <a:spLocks noGrp="1"/>
          </p:cNvSpPr>
          <p:nvPr>
            <p:ph type="body" idx="4294967295"/>
          </p:nvPr>
        </p:nvSpPr>
        <p:spPr>
          <a:xfrm>
            <a:off x="390169" y="1679376"/>
            <a:ext cx="10711840" cy="4909893"/>
          </a:xfrm>
        </p:spPr>
        <p:txBody>
          <a:bodyPr>
            <a:normAutofit/>
          </a:bodyPr>
          <a:lstStyle/>
          <a:p>
            <a:pPr marL="0" indent="0" algn="just">
              <a:buClr>
                <a:srgbClr val="FFFFCC"/>
              </a:buClr>
              <a:buSzPct val="75000"/>
              <a:buNone/>
            </a:pPr>
            <a:r>
              <a:rPr lang="en-US" sz="46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Lamenting what we have given up</a:t>
            </a:r>
          </a:p>
          <a:p>
            <a:pPr marL="0" indent="0" algn="just">
              <a:buClr>
                <a:srgbClr val="FFFFCC"/>
              </a:buClr>
              <a:buSzPct val="75000"/>
              <a:buNone/>
            </a:pPr>
            <a:r>
              <a:rPr lang="en-US" sz="46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Dwelling on old wrongs</a:t>
            </a:r>
          </a:p>
          <a:p>
            <a:pPr marL="0" indent="0" algn="just">
              <a:buClr>
                <a:srgbClr val="FFFFCC"/>
              </a:buClr>
              <a:buSzPct val="75000"/>
              <a:buNone/>
            </a:pPr>
            <a:endParaRPr lang="en-US" sz="46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endParaRPr>
          </a:p>
          <a:p>
            <a:pPr marL="0" indent="0" algn="just">
              <a:buClr>
                <a:srgbClr val="FFFFCC"/>
              </a:buClr>
              <a:buSzPct val="75000"/>
              <a:buNone/>
            </a:pPr>
            <a:r>
              <a:rPr lang="en-US" sz="46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a:t>
            </a:r>
            <a:r>
              <a:rPr lang="en-US" sz="4600" b="1" i="1" dirty="0">
                <a:ln w="9525">
                  <a:solidFill>
                    <a:schemeClr val="bg1"/>
                  </a:solidFill>
                  <a:prstDash val="solid"/>
                </a:ln>
                <a:solidFill>
                  <a:schemeClr val="tx1"/>
                </a:solidFill>
                <a:effectLst>
                  <a:outerShdw blurRad="12700" dist="38100" dir="2700000" algn="tl" rotWithShape="0">
                    <a:schemeClr val="bg1">
                      <a:lumMod val="50000"/>
                    </a:schemeClr>
                  </a:outerShdw>
                </a:effectLst>
              </a:rPr>
              <a:t>But if you do not forgive men their trespasses, neither will your Father forgive your </a:t>
            </a:r>
            <a:r>
              <a:rPr lang="en-US" sz="4600" b="1" i="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trespasses</a:t>
            </a:r>
            <a:r>
              <a:rPr lang="en-US" sz="46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a:t>
            </a:r>
            <a:r>
              <a:rPr lang="en-US" sz="46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46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Matthew </a:t>
            </a:r>
            <a:r>
              <a:rPr lang="en-US" sz="4600" b="1" dirty="0">
                <a:ln w="9525">
                  <a:solidFill>
                    <a:schemeClr val="bg1"/>
                  </a:solidFill>
                  <a:prstDash val="solid"/>
                </a:ln>
                <a:solidFill>
                  <a:schemeClr val="tx1"/>
                </a:solidFill>
                <a:effectLst>
                  <a:outerShdw blurRad="12700" dist="38100" dir="2700000" algn="tl" rotWithShape="0">
                    <a:schemeClr val="bg1">
                      <a:lumMod val="50000"/>
                    </a:schemeClr>
                  </a:outerShdw>
                </a:effectLst>
              </a:rPr>
              <a:t>6:15 </a:t>
            </a:r>
          </a:p>
        </p:txBody>
      </p:sp>
    </p:spTree>
    <p:extLst>
      <p:ext uri="{BB962C8B-B14F-4D97-AF65-F5344CB8AC3E}">
        <p14:creationId xmlns:p14="http://schemas.microsoft.com/office/powerpoint/2010/main" val="41469492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1" y="216115"/>
            <a:ext cx="12191999" cy="1228028"/>
          </a:xfrm>
        </p:spPr>
        <p:txBody>
          <a:bodyPr wrap="square">
            <a:spAutoFit/>
          </a:bodyPr>
          <a:lstStyle/>
          <a:p>
            <a:pPr lvl="0" algn="ctr"/>
            <a:r>
              <a:rPr lang="en-US" sz="82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Not Dwelling on the Past</a:t>
            </a:r>
            <a:endParaRPr lang="en-US" sz="82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
        <p:nvSpPr>
          <p:cNvPr id="3" name="Text Placeholder 2"/>
          <p:cNvSpPr txBox="1">
            <a:spLocks noGrp="1"/>
          </p:cNvSpPr>
          <p:nvPr>
            <p:ph type="body" idx="4294967295"/>
          </p:nvPr>
        </p:nvSpPr>
        <p:spPr>
          <a:xfrm>
            <a:off x="390168" y="1679376"/>
            <a:ext cx="11566605" cy="5178624"/>
          </a:xfrm>
        </p:spPr>
        <p:txBody>
          <a:bodyPr>
            <a:normAutofit/>
          </a:bodyPr>
          <a:lstStyle/>
          <a:p>
            <a:pPr marL="0" indent="0" algn="just">
              <a:buClr>
                <a:srgbClr val="FFFFCC"/>
              </a:buClr>
              <a:buSzPct val="75000"/>
              <a:buNone/>
            </a:pPr>
            <a:r>
              <a:rPr lang="en-US" sz="46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Lamenting what we have given up</a:t>
            </a:r>
          </a:p>
          <a:p>
            <a:pPr marL="0" indent="0" algn="just">
              <a:buClr>
                <a:srgbClr val="FFFFCC"/>
              </a:buClr>
              <a:buSzPct val="75000"/>
              <a:buNone/>
            </a:pPr>
            <a:r>
              <a:rPr lang="en-US" sz="46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Dwelling on old wrongs</a:t>
            </a:r>
          </a:p>
          <a:p>
            <a:pPr marL="0" indent="0" algn="just">
              <a:buClr>
                <a:srgbClr val="FFFFCC"/>
              </a:buClr>
              <a:buSzPct val="75000"/>
              <a:buNone/>
            </a:pPr>
            <a:r>
              <a:rPr lang="en-US" sz="46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Resting on past laurels</a:t>
            </a:r>
          </a:p>
          <a:p>
            <a:pPr marL="0" indent="0" algn="just">
              <a:buClr>
                <a:srgbClr val="FFFFCC"/>
              </a:buClr>
              <a:buSzPct val="75000"/>
              <a:buNone/>
            </a:pPr>
            <a:endParaRPr lang="en-US" sz="46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a:p>
            <a:pPr marL="0" indent="0" algn="just">
              <a:buClr>
                <a:srgbClr val="FFFFCC"/>
              </a:buClr>
              <a:buSzPct val="75000"/>
              <a:buNone/>
            </a:pPr>
            <a:r>
              <a:rPr lang="en-US" sz="4600" b="1" i="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But </a:t>
            </a:r>
            <a:r>
              <a:rPr lang="en-US" sz="4600" b="1" i="1" dirty="0">
                <a:ln w="9525">
                  <a:solidFill>
                    <a:schemeClr val="bg1"/>
                  </a:solidFill>
                  <a:prstDash val="solid"/>
                </a:ln>
                <a:solidFill>
                  <a:schemeClr val="tx1"/>
                </a:solidFill>
                <a:effectLst>
                  <a:outerShdw blurRad="12700" dist="38100" dir="2700000" algn="tl" rotWithShape="0">
                    <a:schemeClr val="bg1">
                      <a:lumMod val="50000"/>
                    </a:schemeClr>
                  </a:outerShdw>
                </a:effectLst>
              </a:rPr>
              <a:t>we are all like an unclean thing, </a:t>
            </a:r>
            <a:r>
              <a:rPr lang="en-US" sz="4600" b="1" i="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and </a:t>
            </a:r>
            <a:r>
              <a:rPr lang="en-US" sz="4600" b="1" i="1" dirty="0">
                <a:ln w="9525">
                  <a:solidFill>
                    <a:schemeClr val="bg1"/>
                  </a:solidFill>
                  <a:prstDash val="solid"/>
                </a:ln>
                <a:solidFill>
                  <a:schemeClr val="tx1"/>
                </a:solidFill>
                <a:effectLst>
                  <a:outerShdw blurRad="12700" dist="38100" dir="2700000" algn="tl" rotWithShape="0">
                    <a:schemeClr val="bg1">
                      <a:lumMod val="50000"/>
                    </a:schemeClr>
                  </a:outerShdw>
                </a:effectLst>
              </a:rPr>
              <a:t>all our </a:t>
            </a:r>
            <a:r>
              <a:rPr lang="en-US" sz="4600" b="1" i="1" dirty="0" err="1">
                <a:ln w="9525">
                  <a:solidFill>
                    <a:schemeClr val="bg1"/>
                  </a:solidFill>
                  <a:prstDash val="solid"/>
                </a:ln>
                <a:solidFill>
                  <a:schemeClr val="tx1"/>
                </a:solidFill>
                <a:effectLst>
                  <a:outerShdw blurRad="12700" dist="38100" dir="2700000" algn="tl" rotWithShape="0">
                    <a:schemeClr val="bg1">
                      <a:lumMod val="50000"/>
                    </a:schemeClr>
                  </a:outerShdw>
                </a:effectLst>
              </a:rPr>
              <a:t>righteousnesses</a:t>
            </a:r>
            <a:r>
              <a:rPr lang="en-US" sz="4600" b="1" i="1" dirty="0">
                <a:ln w="9525">
                  <a:solidFill>
                    <a:schemeClr val="bg1"/>
                  </a:solidFill>
                  <a:prstDash val="solid"/>
                </a:ln>
                <a:solidFill>
                  <a:schemeClr val="tx1"/>
                </a:solidFill>
                <a:effectLst>
                  <a:outerShdw blurRad="12700" dist="38100" dir="2700000" algn="tl" rotWithShape="0">
                    <a:schemeClr val="bg1">
                      <a:lumMod val="50000"/>
                    </a:schemeClr>
                  </a:outerShdw>
                </a:effectLst>
              </a:rPr>
              <a:t> are like filthy rags</a:t>
            </a:r>
            <a:r>
              <a:rPr lang="en-US" sz="46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a:t>
            </a:r>
            <a:r>
              <a:rPr lang="en-US" sz="46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46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Isaiah </a:t>
            </a:r>
            <a:r>
              <a:rPr lang="en-US" sz="4600" b="1" dirty="0">
                <a:ln w="9525">
                  <a:solidFill>
                    <a:schemeClr val="bg1"/>
                  </a:solidFill>
                  <a:prstDash val="solid"/>
                </a:ln>
                <a:solidFill>
                  <a:schemeClr val="tx1"/>
                </a:solidFill>
                <a:effectLst>
                  <a:outerShdw blurRad="12700" dist="38100" dir="2700000" algn="tl" rotWithShape="0">
                    <a:schemeClr val="bg1">
                      <a:lumMod val="50000"/>
                    </a:schemeClr>
                  </a:outerShdw>
                </a:effectLst>
              </a:rPr>
              <a:t>64:6 </a:t>
            </a:r>
            <a:endParaRPr lang="en-US" sz="46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endParaRPr>
          </a:p>
          <a:p>
            <a:pPr marL="0" indent="0" algn="just">
              <a:buClr>
                <a:srgbClr val="FFFFCC"/>
              </a:buClr>
              <a:buSzPct val="75000"/>
              <a:buNone/>
            </a:pPr>
            <a:endParaRPr lang="en-US" sz="46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Tree>
    <p:extLst>
      <p:ext uri="{BB962C8B-B14F-4D97-AF65-F5344CB8AC3E}">
        <p14:creationId xmlns:p14="http://schemas.microsoft.com/office/powerpoint/2010/main" val="24999494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1" y="216115"/>
            <a:ext cx="12191999" cy="1228028"/>
          </a:xfrm>
        </p:spPr>
        <p:txBody>
          <a:bodyPr wrap="square">
            <a:spAutoFit/>
          </a:bodyPr>
          <a:lstStyle/>
          <a:p>
            <a:pPr lvl="0" algn="ctr"/>
            <a:r>
              <a:rPr lang="en-US" sz="82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Not Dwelling on the Past</a:t>
            </a:r>
            <a:endParaRPr lang="en-US" sz="82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
        <p:nvSpPr>
          <p:cNvPr id="3" name="Text Placeholder 2"/>
          <p:cNvSpPr txBox="1">
            <a:spLocks noGrp="1"/>
          </p:cNvSpPr>
          <p:nvPr>
            <p:ph type="body" idx="4294967295"/>
          </p:nvPr>
        </p:nvSpPr>
        <p:spPr>
          <a:xfrm>
            <a:off x="390168" y="1679376"/>
            <a:ext cx="11566605" cy="5178624"/>
          </a:xfrm>
        </p:spPr>
        <p:txBody>
          <a:bodyPr>
            <a:normAutofit/>
          </a:bodyPr>
          <a:lstStyle/>
          <a:p>
            <a:pPr marL="0" indent="0" algn="just">
              <a:buClr>
                <a:srgbClr val="FFFFCC"/>
              </a:buClr>
              <a:buSzPct val="75000"/>
              <a:buNone/>
            </a:pPr>
            <a:r>
              <a:rPr lang="en-US" sz="46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Lamenting what we have given up</a:t>
            </a:r>
          </a:p>
          <a:p>
            <a:pPr marL="0" indent="0" algn="just">
              <a:buClr>
                <a:srgbClr val="FFFFCC"/>
              </a:buClr>
              <a:buSzPct val="75000"/>
              <a:buNone/>
            </a:pPr>
            <a:r>
              <a:rPr lang="en-US" sz="46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Dwelling on old wrongs</a:t>
            </a:r>
          </a:p>
          <a:p>
            <a:pPr marL="0" indent="0" algn="just">
              <a:buClr>
                <a:srgbClr val="FFFFCC"/>
              </a:buClr>
              <a:buSzPct val="75000"/>
              <a:buNone/>
            </a:pPr>
            <a:r>
              <a:rPr lang="en-US" sz="46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Resting on past laurels</a:t>
            </a:r>
          </a:p>
          <a:p>
            <a:pPr marL="0" indent="0" algn="just">
              <a:buClr>
                <a:srgbClr val="FFFFCC"/>
              </a:buClr>
              <a:buSzPct val="75000"/>
              <a:buNone/>
            </a:pPr>
            <a:r>
              <a:rPr lang="en-US" sz="46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Reliving past regrets</a:t>
            </a:r>
          </a:p>
          <a:p>
            <a:pPr marL="0" indent="0" algn="just">
              <a:buClr>
                <a:srgbClr val="FFFFCC"/>
              </a:buClr>
              <a:buSzPct val="75000"/>
              <a:buNone/>
            </a:pPr>
            <a:r>
              <a:rPr lang="en-US" sz="4300" b="1" i="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Therefore</a:t>
            </a:r>
            <a:r>
              <a:rPr lang="en-US" sz="4300" b="1" i="1" dirty="0">
                <a:ln w="9525">
                  <a:solidFill>
                    <a:schemeClr val="bg1"/>
                  </a:solidFill>
                  <a:prstDash val="solid"/>
                </a:ln>
                <a:solidFill>
                  <a:schemeClr val="tx1"/>
                </a:solidFill>
                <a:effectLst>
                  <a:outerShdw blurRad="12700" dist="38100" dir="2700000" algn="tl" rotWithShape="0">
                    <a:schemeClr val="bg1">
                      <a:lumMod val="50000"/>
                    </a:schemeClr>
                  </a:outerShdw>
                </a:effectLst>
              </a:rPr>
              <a:t>, if anyone is in Christ, he is a new creation; old things have passed away; behold, all things have become new</a:t>
            </a:r>
            <a:r>
              <a:rPr lang="en-US" sz="43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a:t>
            </a:r>
            <a:r>
              <a:rPr lang="en-US" sz="43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43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2 Corinthians </a:t>
            </a:r>
            <a:r>
              <a:rPr lang="en-US" sz="4300" b="1" dirty="0">
                <a:ln w="9525">
                  <a:solidFill>
                    <a:schemeClr val="bg1"/>
                  </a:solidFill>
                  <a:prstDash val="solid"/>
                </a:ln>
                <a:solidFill>
                  <a:schemeClr val="tx1"/>
                </a:solidFill>
                <a:effectLst>
                  <a:outerShdw blurRad="12700" dist="38100" dir="2700000" algn="tl" rotWithShape="0">
                    <a:schemeClr val="bg1">
                      <a:lumMod val="50000"/>
                    </a:schemeClr>
                  </a:outerShdw>
                </a:effectLst>
              </a:rPr>
              <a:t>5:17 </a:t>
            </a:r>
            <a:endParaRPr lang="en-US" sz="43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endParaRPr>
          </a:p>
          <a:p>
            <a:pPr marL="0" indent="0" algn="just">
              <a:buClr>
                <a:srgbClr val="FFFFCC"/>
              </a:buClr>
              <a:buSzPct val="75000"/>
              <a:buNone/>
            </a:pPr>
            <a:endParaRPr lang="en-US" sz="46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a:p>
            <a:pPr marL="0" indent="0" algn="just">
              <a:buClr>
                <a:srgbClr val="FFFFCC"/>
              </a:buClr>
              <a:buSzPct val="75000"/>
              <a:buNone/>
            </a:pPr>
            <a:endParaRPr lang="en-US" sz="46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endParaRPr>
          </a:p>
          <a:p>
            <a:pPr marL="0" indent="0" algn="just">
              <a:buClr>
                <a:srgbClr val="FFFFCC"/>
              </a:buClr>
              <a:buSzPct val="75000"/>
              <a:buNone/>
            </a:pPr>
            <a:endParaRPr lang="en-US" sz="46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Tree>
    <p:extLst>
      <p:ext uri="{BB962C8B-B14F-4D97-AF65-F5344CB8AC3E}">
        <p14:creationId xmlns:p14="http://schemas.microsoft.com/office/powerpoint/2010/main" val="26309049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1" y="174565"/>
            <a:ext cx="12191999" cy="1311128"/>
          </a:xfrm>
        </p:spPr>
        <p:txBody>
          <a:bodyPr wrap="square">
            <a:spAutoFit/>
          </a:bodyPr>
          <a:lstStyle/>
          <a:p>
            <a:pPr lvl="0" algn="ctr"/>
            <a:r>
              <a:rPr lang="en-US" sz="8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Not Grumbling</a:t>
            </a:r>
            <a:endParaRPr lang="en-US" sz="88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
        <p:nvSpPr>
          <p:cNvPr id="3" name="Text Placeholder 2"/>
          <p:cNvSpPr txBox="1">
            <a:spLocks noGrp="1"/>
          </p:cNvSpPr>
          <p:nvPr>
            <p:ph type="body" idx="4294967295"/>
          </p:nvPr>
        </p:nvSpPr>
        <p:spPr>
          <a:xfrm>
            <a:off x="390169" y="1679376"/>
            <a:ext cx="11576544" cy="4909893"/>
          </a:xfrm>
        </p:spPr>
        <p:txBody>
          <a:bodyPr>
            <a:normAutofit/>
          </a:bodyPr>
          <a:lstStyle/>
          <a:p>
            <a:pPr marL="0" indent="0" algn="just">
              <a:buClr>
                <a:srgbClr val="FFFFCC"/>
              </a:buClr>
              <a:buSzPct val="75000"/>
              <a:buNone/>
            </a:pPr>
            <a:r>
              <a:rPr lang="en-US" sz="4800" b="1" i="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Do </a:t>
            </a:r>
            <a:r>
              <a:rPr lang="en-US" sz="4800" b="1" i="1" dirty="0">
                <a:ln w="9525">
                  <a:solidFill>
                    <a:schemeClr val="bg1"/>
                  </a:solidFill>
                  <a:prstDash val="solid"/>
                </a:ln>
                <a:solidFill>
                  <a:schemeClr val="tx1"/>
                </a:solidFill>
                <a:effectLst>
                  <a:outerShdw blurRad="12700" dist="38100" dir="2700000" algn="tl" rotWithShape="0">
                    <a:schemeClr val="bg1">
                      <a:lumMod val="50000"/>
                    </a:schemeClr>
                  </a:outerShdw>
                </a:effectLst>
              </a:rPr>
              <a:t>all things without grumbling or </a:t>
            </a:r>
            <a:r>
              <a:rPr lang="en-US" sz="4800" b="1" i="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disputing</a:t>
            </a:r>
            <a:r>
              <a:rPr lang="en-US" sz="4800" b="1" i="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4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Philippians 2:14</a:t>
            </a:r>
          </a:p>
          <a:p>
            <a:pPr marL="0" indent="0" algn="just">
              <a:buClr>
                <a:srgbClr val="FFFFCC"/>
              </a:buClr>
              <a:buSzPct val="75000"/>
              <a:buNone/>
            </a:pPr>
            <a:endParaRPr lang="en-US" sz="4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endParaRPr>
          </a:p>
          <a:p>
            <a:pPr marL="0" indent="0" algn="just">
              <a:buClr>
                <a:srgbClr val="FFFFCC"/>
              </a:buClr>
              <a:buSzPct val="75000"/>
              <a:buNone/>
            </a:pPr>
            <a:r>
              <a:rPr lang="en-US" sz="4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Grumbling: complaining, finding fault</a:t>
            </a:r>
          </a:p>
          <a:p>
            <a:pPr marL="0" indent="0" algn="just">
              <a:buClr>
                <a:srgbClr val="FFFFCC"/>
              </a:buClr>
              <a:buSzPct val="75000"/>
              <a:buNone/>
            </a:pPr>
            <a:r>
              <a:rPr lang="en-US" sz="4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Disputing: argumentative, contentious</a:t>
            </a:r>
            <a:endParaRPr lang="en-US" sz="48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Tree>
    <p:extLst>
      <p:ext uri="{BB962C8B-B14F-4D97-AF65-F5344CB8AC3E}">
        <p14:creationId xmlns:p14="http://schemas.microsoft.com/office/powerpoint/2010/main" val="12483064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fade">
                                      <p:cBhvr>
                                        <p:cTn id="1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1" y="174565"/>
            <a:ext cx="12191999" cy="1311128"/>
          </a:xfrm>
        </p:spPr>
        <p:txBody>
          <a:bodyPr wrap="square">
            <a:spAutoFit/>
          </a:bodyPr>
          <a:lstStyle/>
          <a:p>
            <a:pPr lvl="0" algn="ctr"/>
            <a:r>
              <a:rPr lang="en-US" sz="8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Not Grumbling</a:t>
            </a:r>
            <a:endParaRPr lang="en-US" sz="88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
        <p:nvSpPr>
          <p:cNvPr id="3" name="Text Placeholder 2"/>
          <p:cNvSpPr txBox="1">
            <a:spLocks noGrp="1"/>
          </p:cNvSpPr>
          <p:nvPr>
            <p:ph type="body" idx="4294967295"/>
          </p:nvPr>
        </p:nvSpPr>
        <p:spPr>
          <a:xfrm>
            <a:off x="390169" y="1679376"/>
            <a:ext cx="11576544" cy="5387346"/>
          </a:xfrm>
        </p:spPr>
        <p:txBody>
          <a:bodyPr>
            <a:normAutofit/>
          </a:bodyPr>
          <a:lstStyle/>
          <a:p>
            <a:pPr marL="0" indent="0" algn="just">
              <a:buClr>
                <a:srgbClr val="FFFFCC"/>
              </a:buClr>
              <a:buSzPct val="75000"/>
              <a:buNone/>
            </a:pPr>
            <a:r>
              <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Numbers 11:4-34</a:t>
            </a:r>
          </a:p>
          <a:p>
            <a:pPr marL="0" indent="0" algn="just">
              <a:buClr>
                <a:srgbClr val="FFFFCC"/>
              </a:buClr>
              <a:buSzPct val="75000"/>
              <a:buNone/>
            </a:pPr>
            <a:r>
              <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Israel longed for past delicacies</a:t>
            </a:r>
          </a:p>
          <a:p>
            <a:pPr marL="0" indent="0" algn="just">
              <a:buClr>
                <a:srgbClr val="FFFFCC"/>
              </a:buClr>
              <a:buSzPct val="75000"/>
              <a:buNone/>
            </a:pPr>
            <a:r>
              <a:rPr lang="en-US" sz="44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Had they forgotten their slavery?!</a:t>
            </a:r>
          </a:p>
          <a:p>
            <a:pPr marL="0" indent="0" algn="just">
              <a:buClr>
                <a:srgbClr val="FFFFCC"/>
              </a:buClr>
              <a:buSzPct val="75000"/>
              <a:buNone/>
            </a:pPr>
            <a:r>
              <a:rPr lang="en-US" sz="44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Offensive to God to insult His blessings</a:t>
            </a:r>
          </a:p>
          <a:p>
            <a:pPr marL="0" indent="0" algn="just">
              <a:buClr>
                <a:srgbClr val="FFFFCC"/>
              </a:buClr>
              <a:buSzPct val="75000"/>
              <a:buNone/>
            </a:pPr>
            <a:r>
              <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God’s response: sending them meat</a:t>
            </a:r>
          </a:p>
          <a:p>
            <a:pPr marL="0" indent="0" algn="just">
              <a:buClr>
                <a:srgbClr val="FFFFCC"/>
              </a:buClr>
              <a:buSzPct val="75000"/>
              <a:buNone/>
            </a:pPr>
            <a:r>
              <a:rPr lang="en-US" sz="44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Until it was loathsome</a:t>
            </a:r>
          </a:p>
          <a:p>
            <a:pPr marL="0" indent="0" algn="just">
              <a:buClr>
                <a:srgbClr val="FFFFCC"/>
              </a:buClr>
              <a:buSzPct val="75000"/>
              <a:buNone/>
            </a:pPr>
            <a:r>
              <a:rPr lang="en-US" sz="44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Sending plague while they ate it </a:t>
            </a:r>
            <a:endParaRPr lang="en-US" sz="44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Tree>
    <p:extLst>
      <p:ext uri="{BB962C8B-B14F-4D97-AF65-F5344CB8AC3E}">
        <p14:creationId xmlns:p14="http://schemas.microsoft.com/office/powerpoint/2010/main" val="40048147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1" y="174565"/>
            <a:ext cx="12191999" cy="1311128"/>
          </a:xfrm>
        </p:spPr>
        <p:txBody>
          <a:bodyPr wrap="square">
            <a:spAutoFit/>
          </a:bodyPr>
          <a:lstStyle/>
          <a:p>
            <a:pPr lvl="0" algn="ctr"/>
            <a:r>
              <a:rPr lang="en-US" sz="8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Not Grumbling</a:t>
            </a:r>
            <a:endParaRPr lang="en-US" sz="88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
        <p:nvSpPr>
          <p:cNvPr id="3" name="Text Placeholder 2"/>
          <p:cNvSpPr txBox="1">
            <a:spLocks noGrp="1"/>
          </p:cNvSpPr>
          <p:nvPr>
            <p:ph type="body" idx="4294967295"/>
          </p:nvPr>
        </p:nvSpPr>
        <p:spPr>
          <a:xfrm>
            <a:off x="390169" y="1679376"/>
            <a:ext cx="11576544" cy="5387346"/>
          </a:xfrm>
        </p:spPr>
        <p:txBody>
          <a:bodyPr>
            <a:normAutofit/>
          </a:bodyPr>
          <a:lstStyle/>
          <a:p>
            <a:pPr marL="0" indent="0" algn="just">
              <a:buClr>
                <a:srgbClr val="FFFFCC"/>
              </a:buClr>
              <a:buSzPct val="75000"/>
              <a:buNone/>
            </a:pPr>
            <a:r>
              <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Numbers 11:4-34</a:t>
            </a:r>
          </a:p>
          <a:p>
            <a:pPr marL="0" indent="0" algn="just">
              <a:buClr>
                <a:srgbClr val="FFFFCC"/>
              </a:buClr>
              <a:buSzPct val="75000"/>
              <a:buNone/>
            </a:pPr>
            <a:endPar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endParaRPr>
          </a:p>
          <a:p>
            <a:pPr marL="0" indent="0" algn="just">
              <a:buClr>
                <a:srgbClr val="FFFFCC"/>
              </a:buClr>
              <a:buSzPct val="75000"/>
              <a:buNone/>
            </a:pPr>
            <a:r>
              <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John 6:32-33</a:t>
            </a:r>
          </a:p>
          <a:p>
            <a:pPr marL="0" indent="0" algn="just">
              <a:buClr>
                <a:srgbClr val="FFFFCC"/>
              </a:buClr>
              <a:buSzPct val="75000"/>
              <a:buNone/>
            </a:pPr>
            <a:r>
              <a:rPr lang="en-US" sz="44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Jesus sets us free from sin &amp; provides for us</a:t>
            </a:r>
          </a:p>
          <a:p>
            <a:pPr marL="0" indent="0" algn="just">
              <a:buClr>
                <a:srgbClr val="FFFFCC"/>
              </a:buClr>
              <a:buSzPct val="75000"/>
              <a:buNone/>
            </a:pPr>
            <a:r>
              <a:rPr lang="en-US" sz="44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Are we obsessed with the delicacies of men?</a:t>
            </a:r>
            <a:endParaRPr lang="en-US" sz="44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Tree>
    <p:extLst>
      <p:ext uri="{BB962C8B-B14F-4D97-AF65-F5344CB8AC3E}">
        <p14:creationId xmlns:p14="http://schemas.microsoft.com/office/powerpoint/2010/main" val="947646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1" y="174565"/>
            <a:ext cx="12191999" cy="1311128"/>
          </a:xfrm>
        </p:spPr>
        <p:txBody>
          <a:bodyPr wrap="square">
            <a:spAutoFit/>
          </a:bodyPr>
          <a:lstStyle/>
          <a:p>
            <a:pPr lvl="0" algn="ctr"/>
            <a:r>
              <a:rPr lang="en-US" sz="8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Not Grumbling</a:t>
            </a:r>
            <a:endParaRPr lang="en-US" sz="88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
        <p:nvSpPr>
          <p:cNvPr id="3" name="Text Placeholder 2"/>
          <p:cNvSpPr txBox="1">
            <a:spLocks noGrp="1"/>
          </p:cNvSpPr>
          <p:nvPr>
            <p:ph type="body" idx="4294967295"/>
          </p:nvPr>
        </p:nvSpPr>
        <p:spPr>
          <a:xfrm>
            <a:off x="390169" y="1679376"/>
            <a:ext cx="11576544" cy="5387346"/>
          </a:xfrm>
        </p:spPr>
        <p:txBody>
          <a:bodyPr>
            <a:normAutofit/>
          </a:bodyPr>
          <a:lstStyle/>
          <a:p>
            <a:pPr marL="0" indent="0" algn="just">
              <a:buClr>
                <a:srgbClr val="FFFFCC"/>
              </a:buClr>
              <a:buSzPct val="75000"/>
              <a:buNone/>
            </a:pPr>
            <a:r>
              <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Numbers 11:4-34</a:t>
            </a:r>
          </a:p>
          <a:p>
            <a:pPr marL="0" indent="0" algn="just">
              <a:buClr>
                <a:srgbClr val="FFFFCC"/>
              </a:buClr>
              <a:buSzPct val="75000"/>
              <a:buNone/>
            </a:pPr>
            <a:endPar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endParaRPr>
          </a:p>
          <a:p>
            <a:pPr marL="0" indent="0" algn="just">
              <a:buClr>
                <a:srgbClr val="FFFFCC"/>
              </a:buClr>
              <a:buSzPct val="75000"/>
              <a:buNone/>
            </a:pPr>
            <a:r>
              <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John 6:32-33</a:t>
            </a:r>
          </a:p>
          <a:p>
            <a:pPr marL="0" indent="0" algn="just">
              <a:buClr>
                <a:srgbClr val="FFFFCC"/>
              </a:buClr>
              <a:buSzPct val="75000"/>
              <a:buNone/>
            </a:pPr>
            <a:endParaRPr lang="en-US" sz="44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a:p>
            <a:pPr marL="0" indent="0" algn="just">
              <a:buClr>
                <a:srgbClr val="FFFFCC"/>
              </a:buClr>
              <a:buSzPct val="75000"/>
              <a:buNone/>
            </a:pPr>
            <a:r>
              <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Genesis 4:4-8</a:t>
            </a:r>
          </a:p>
          <a:p>
            <a:pPr marL="0" indent="0" algn="just">
              <a:buClr>
                <a:srgbClr val="FFFFCC"/>
              </a:buClr>
              <a:buSzPct val="75000"/>
              <a:buNone/>
            </a:pPr>
            <a:r>
              <a:rPr lang="en-US" sz="44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Danger of a fallen countenance</a:t>
            </a:r>
            <a:endParaRPr lang="en-US" sz="44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Tree>
    <p:extLst>
      <p:ext uri="{BB962C8B-B14F-4D97-AF65-F5344CB8AC3E}">
        <p14:creationId xmlns:p14="http://schemas.microsoft.com/office/powerpoint/2010/main" val="16602480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1" y="174565"/>
            <a:ext cx="12191999" cy="1311128"/>
          </a:xfrm>
        </p:spPr>
        <p:txBody>
          <a:bodyPr wrap="square">
            <a:spAutoFit/>
          </a:bodyPr>
          <a:lstStyle/>
          <a:p>
            <a:pPr lvl="0" algn="ctr"/>
            <a:r>
              <a:rPr lang="en-US" sz="8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Philippian Admonition</a:t>
            </a:r>
            <a:endParaRPr lang="en-US" sz="88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
        <p:nvSpPr>
          <p:cNvPr id="3" name="Text Placeholder 2"/>
          <p:cNvSpPr txBox="1">
            <a:spLocks noGrp="1"/>
          </p:cNvSpPr>
          <p:nvPr>
            <p:ph type="body" idx="4294967295"/>
          </p:nvPr>
        </p:nvSpPr>
        <p:spPr>
          <a:xfrm>
            <a:off x="178904" y="1689315"/>
            <a:ext cx="11877261" cy="5397285"/>
          </a:xfrm>
        </p:spPr>
        <p:txBody>
          <a:bodyPr>
            <a:normAutofit/>
          </a:bodyPr>
          <a:lstStyle/>
          <a:p>
            <a:pPr marL="0" indent="0">
              <a:buClr>
                <a:srgbClr val="FFFFCC"/>
              </a:buClr>
              <a:buSzPct val="75000"/>
              <a:buNone/>
            </a:pPr>
            <a:r>
              <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Have an attitude that people see and want</a:t>
            </a:r>
          </a:p>
          <a:p>
            <a:pPr marL="0" indent="0">
              <a:buClr>
                <a:srgbClr val="FFFFCC"/>
              </a:buClr>
              <a:buSzPct val="75000"/>
              <a:buNone/>
            </a:pPr>
            <a:r>
              <a:rPr lang="en-US" sz="44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Hope in desperate times</a:t>
            </a:r>
          </a:p>
          <a:p>
            <a:pPr marL="0" indent="0">
              <a:buClr>
                <a:srgbClr val="FFFFCC"/>
              </a:buClr>
              <a:buSzPct val="75000"/>
              <a:buNone/>
            </a:pPr>
            <a:r>
              <a:rPr lang="en-US" sz="44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Joy in depressing times</a:t>
            </a:r>
          </a:p>
          <a:p>
            <a:pPr marL="0" indent="0">
              <a:buClr>
                <a:srgbClr val="FFFFCC"/>
              </a:buClr>
              <a:buSzPct val="75000"/>
              <a:buNone/>
            </a:pPr>
            <a:r>
              <a:rPr lang="en-US" sz="44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Peace in worrisome times </a:t>
            </a:r>
          </a:p>
          <a:p>
            <a:pPr marL="0" indent="0">
              <a:buClr>
                <a:srgbClr val="FFFFCC"/>
              </a:buClr>
              <a:buSzPct val="75000"/>
              <a:buNone/>
            </a:pPr>
            <a:r>
              <a:rPr lang="en-US" sz="44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Love in treacherous times</a:t>
            </a:r>
          </a:p>
        </p:txBody>
      </p:sp>
    </p:spTree>
    <p:extLst>
      <p:ext uri="{BB962C8B-B14F-4D97-AF65-F5344CB8AC3E}">
        <p14:creationId xmlns:p14="http://schemas.microsoft.com/office/powerpoint/2010/main" val="14988987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1" y="174565"/>
            <a:ext cx="12191999" cy="1311128"/>
          </a:xfrm>
        </p:spPr>
        <p:txBody>
          <a:bodyPr wrap="square">
            <a:spAutoFit/>
          </a:bodyPr>
          <a:lstStyle/>
          <a:p>
            <a:pPr lvl="0" algn="ctr"/>
            <a:r>
              <a:rPr lang="en-US" sz="8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Philippian Admonition</a:t>
            </a:r>
            <a:endParaRPr lang="en-US" sz="88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
        <p:nvSpPr>
          <p:cNvPr id="3" name="Text Placeholder 2"/>
          <p:cNvSpPr txBox="1">
            <a:spLocks noGrp="1"/>
          </p:cNvSpPr>
          <p:nvPr>
            <p:ph type="body" idx="4294967295"/>
          </p:nvPr>
        </p:nvSpPr>
        <p:spPr>
          <a:xfrm>
            <a:off x="178904" y="1689315"/>
            <a:ext cx="11877261" cy="5397285"/>
          </a:xfrm>
        </p:spPr>
        <p:txBody>
          <a:bodyPr>
            <a:normAutofit/>
          </a:bodyPr>
          <a:lstStyle/>
          <a:p>
            <a:pPr marL="0" indent="0">
              <a:buClr>
                <a:srgbClr val="FFFFCC"/>
              </a:buClr>
              <a:buSzPct val="75000"/>
              <a:buNone/>
            </a:pPr>
            <a:r>
              <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Have an attitude that people see and want</a:t>
            </a:r>
          </a:p>
          <a:p>
            <a:pPr marL="0" indent="0">
              <a:buClr>
                <a:srgbClr val="FFFFCC"/>
              </a:buClr>
              <a:buSzPct val="75000"/>
              <a:buNone/>
            </a:pPr>
            <a:endParaRPr lang="en-US" sz="44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a:p>
            <a:pPr marL="0" indent="0">
              <a:buClr>
                <a:srgbClr val="FFFFCC"/>
              </a:buClr>
              <a:buSzPct val="75000"/>
              <a:buNone/>
            </a:pPr>
            <a:r>
              <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Live in today; measure your success in this day </a:t>
            </a:r>
          </a:p>
          <a:p>
            <a:pPr marL="0" indent="0">
              <a:buClr>
                <a:srgbClr val="FFFFCC"/>
              </a:buClr>
              <a:buSzPct val="75000"/>
              <a:buNone/>
            </a:pPr>
            <a:r>
              <a:rPr lang="en-US" sz="44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Don’t dwell in the past</a:t>
            </a:r>
          </a:p>
          <a:p>
            <a:pPr marL="0" indent="0">
              <a:buClr>
                <a:srgbClr val="FFFFCC"/>
              </a:buClr>
              <a:buSzPct val="75000"/>
              <a:buNone/>
            </a:pPr>
            <a:r>
              <a:rPr lang="en-US" sz="44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Don’t put off to the future</a:t>
            </a:r>
            <a:endParaRPr lang="en-US" sz="44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Tree>
    <p:extLst>
      <p:ext uri="{BB962C8B-B14F-4D97-AF65-F5344CB8AC3E}">
        <p14:creationId xmlns:p14="http://schemas.microsoft.com/office/powerpoint/2010/main" val="18655904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1960200561"/>
              </p:ext>
            </p:extLst>
          </p:nvPr>
        </p:nvGraphicFramePr>
        <p:xfrm>
          <a:off x="4423144" y="-2"/>
          <a:ext cx="7768856" cy="6742296"/>
        </p:xfrm>
        <a:graphic>
          <a:graphicData uri="http://schemas.openxmlformats.org/drawingml/2006/table">
            <a:tbl>
              <a:tblPr firstRow="1" bandRow="1">
                <a:effectLst>
                  <a:outerShdw blurRad="50800" dist="38100" dir="2700000" algn="tl" rotWithShape="0">
                    <a:prstClr val="black">
                      <a:alpha val="40000"/>
                    </a:prstClr>
                  </a:outerShdw>
                </a:effectLst>
                <a:tableStyleId>{D7AC3CCA-C797-4891-BE02-D94E43425B78}</a:tableStyleId>
              </a:tblPr>
              <a:tblGrid>
                <a:gridCol w="3884428">
                  <a:extLst>
                    <a:ext uri="{9D8B030D-6E8A-4147-A177-3AD203B41FA5}">
                      <a16:colId xmlns:a16="http://schemas.microsoft.com/office/drawing/2014/main" xmlns="" val="20000"/>
                    </a:ext>
                  </a:extLst>
                </a:gridCol>
                <a:gridCol w="3884428"/>
              </a:tblGrid>
              <a:tr h="749144">
                <a:tc>
                  <a:txBody>
                    <a:bodyPr/>
                    <a:lstStyle/>
                    <a:p>
                      <a:pPr algn="ctr"/>
                      <a:r>
                        <a:rPr lang="en-US" sz="3200" b="0" i="0" cap="none" spc="0" baseline="0" dirty="0" smtClean="0">
                          <a:ln w="18415" cmpd="sng">
                            <a:solidFill>
                              <a:srgbClr val="FFFFFF"/>
                            </a:solidFill>
                            <a:prstDash val="solid"/>
                          </a:ln>
                          <a:solidFill>
                            <a:schemeClr val="tx1"/>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rPr>
                        <a:t>Opening Prayer</a:t>
                      </a:r>
                      <a:endParaRPr lang="en-US" sz="3200" b="0" i="0" cap="none" spc="0" baseline="0" dirty="0">
                        <a:ln w="18415" cmpd="sng">
                          <a:solidFill>
                            <a:srgbClr val="FFFFFF"/>
                          </a:solidFill>
                          <a:prstDash val="solid"/>
                        </a:ln>
                        <a:solidFill>
                          <a:schemeClr val="tx1"/>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endParaRP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3200" b="0" i="0" cap="none" spc="0" baseline="0" dirty="0" smtClean="0">
                          <a:ln w="18415" cmpd="sng">
                            <a:solidFill>
                              <a:srgbClr val="FFFFFF"/>
                            </a:solidFill>
                            <a:prstDash val="solid"/>
                          </a:ln>
                          <a:solidFill>
                            <a:schemeClr val="tx1"/>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rPr>
                        <a:t>Ryan Sollars</a:t>
                      </a: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extLst>
                  <a:ext uri="{0D108BD9-81ED-4DB2-BD59-A6C34878D82A}">
                    <a16:rowId xmlns:a16="http://schemas.microsoft.com/office/drawing/2014/main" xmlns="" val="10001"/>
                  </a:ext>
                </a:extLst>
              </a:tr>
              <a:tr h="749144">
                <a:tc>
                  <a:txBody>
                    <a:bodyPr/>
                    <a:lstStyle/>
                    <a:p>
                      <a:pPr algn="ctr"/>
                      <a:r>
                        <a:rPr lang="en-US" sz="3200" b="0" i="0" cap="none" spc="0" baseline="0" dirty="0" smtClean="0">
                          <a:ln w="18415" cmpd="sng">
                            <a:solidFill>
                              <a:srgbClr val="FFFFFF"/>
                            </a:solidFill>
                            <a:prstDash val="solid"/>
                          </a:ln>
                          <a:solidFill>
                            <a:schemeClr val="tx1"/>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rPr>
                        <a:t>Song – 420</a:t>
                      </a:r>
                      <a:endParaRPr lang="en-US" sz="3200" b="0" i="0" cap="none" spc="0" baseline="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endParaRP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3200" b="0" i="0" cap="none" spc="0" baseline="0" dirty="0" smtClean="0">
                          <a:ln w="18415" cmpd="sng">
                            <a:solidFill>
                              <a:srgbClr val="FFFFFF"/>
                            </a:solidFill>
                            <a:prstDash val="solid"/>
                          </a:ln>
                          <a:solidFill>
                            <a:schemeClr val="tx1"/>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rPr>
                        <a:t>George Watkins</a:t>
                      </a: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extLst>
                  <a:ext uri="{0D108BD9-81ED-4DB2-BD59-A6C34878D82A}">
                    <a16:rowId xmlns:a16="http://schemas.microsoft.com/office/drawing/2014/main" xmlns="" val="10002"/>
                  </a:ext>
                </a:extLst>
              </a:tr>
              <a:tr h="749144">
                <a:tc>
                  <a:txBody>
                    <a:bodyPr/>
                    <a:lstStyle/>
                    <a:p>
                      <a:pPr algn="ctr"/>
                      <a:r>
                        <a:rPr lang="en-US" sz="3200" b="0" i="0" cap="none" spc="0" baseline="0" dirty="0" smtClean="0">
                          <a:ln w="18415" cmpd="sng">
                            <a:solidFill>
                              <a:srgbClr val="FFFFFF"/>
                            </a:solidFill>
                            <a:prstDash val="solid"/>
                          </a:ln>
                          <a:solidFill>
                            <a:schemeClr val="tx1"/>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rPr>
                        <a:t>Song – 219</a:t>
                      </a:r>
                      <a:endParaRPr lang="en-US" sz="3200" b="0" i="0" cap="none" spc="0" baseline="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endParaRP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3200" b="0" i="0" cap="none" spc="0" baseline="0" dirty="0" smtClean="0">
                          <a:ln w="18415" cmpd="sng">
                            <a:solidFill>
                              <a:srgbClr val="FFFFFF"/>
                            </a:solidFill>
                            <a:prstDash val="solid"/>
                          </a:ln>
                          <a:solidFill>
                            <a:schemeClr val="tx1"/>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rPr>
                        <a:t>George Watkins</a:t>
                      </a: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r>
              <a:tr h="749144">
                <a:tc>
                  <a:txBody>
                    <a:bodyPr/>
                    <a:lstStyle/>
                    <a:p>
                      <a:pPr algn="ctr"/>
                      <a:r>
                        <a:rPr lang="en-US" sz="3200" b="0" i="0" cap="none" spc="0" baseline="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rPr>
                        <a:t>Song – 165</a:t>
                      </a:r>
                      <a:endParaRPr lang="en-US" sz="3200" b="0" i="0" cap="none" spc="0" baseline="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endParaRP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3200" b="0" i="0" cap="none" spc="0" baseline="0" dirty="0" smtClean="0">
                          <a:ln w="18415" cmpd="sng">
                            <a:solidFill>
                              <a:srgbClr val="FFFFFF"/>
                            </a:solidFill>
                            <a:prstDash val="solid"/>
                          </a:ln>
                          <a:solidFill>
                            <a:schemeClr val="tx1"/>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rPr>
                        <a:t>George Watkins</a:t>
                      </a: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r>
              <a:tr h="749144">
                <a:tc>
                  <a:txBody>
                    <a:bodyPr/>
                    <a:lstStyle/>
                    <a:p>
                      <a:pPr algn="ctr"/>
                      <a:r>
                        <a:rPr lang="en-US" sz="3200" b="0" i="0" cap="none" spc="0" baseline="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rPr>
                        <a:t>Lord’s Supper</a:t>
                      </a:r>
                      <a:endParaRPr lang="en-US" sz="3200" b="0" i="0" cap="none" spc="0" baseline="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endParaRP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smtClean="0">
                          <a:ln w="18415" cmpd="sng">
                            <a:solidFill>
                              <a:srgbClr val="FFFFFF"/>
                            </a:solidFill>
                            <a:prstDash val="solid"/>
                          </a:ln>
                          <a:solidFill>
                            <a:prstClr val="white"/>
                          </a:solidFill>
                          <a:effectLst>
                            <a:outerShdw blurRad="63500" dir="3600000" algn="tl" rotWithShape="0">
                              <a:srgbClr val="000000">
                                <a:alpha val="70000"/>
                              </a:srgbClr>
                            </a:outerShdw>
                          </a:effectLst>
                          <a:uLnTx/>
                          <a:uFillTx/>
                          <a:latin typeface="Calibri" panose="020F0502020204030204" pitchFamily="34" charset="0"/>
                          <a:ea typeface="+mn-ea"/>
                          <a:cs typeface="Calibri" panose="020F0502020204030204" pitchFamily="34" charset="0"/>
                        </a:rPr>
                        <a:t>Lamar McDonald</a:t>
                      </a: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r>
              <a:tr h="749144">
                <a:tc>
                  <a:txBody>
                    <a:bodyPr/>
                    <a:lstStyle/>
                    <a:p>
                      <a:pPr algn="ctr"/>
                      <a:r>
                        <a:rPr lang="en-US" sz="3200" b="0" i="0" cap="none" spc="0" baseline="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rPr>
                        <a:t>Song –97(s) </a:t>
                      </a:r>
                      <a:endParaRPr lang="en-US" sz="3200" b="0" i="0" cap="none" spc="0" baseline="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endParaRP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3200" b="0" i="0" cap="none" spc="0" baseline="0" dirty="0" smtClean="0">
                          <a:ln w="18415" cmpd="sng">
                            <a:solidFill>
                              <a:srgbClr val="FFFFFF"/>
                            </a:solidFill>
                            <a:prstDash val="solid"/>
                          </a:ln>
                          <a:solidFill>
                            <a:schemeClr val="tx1"/>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rPr>
                        <a:t>George Watkins</a:t>
                      </a: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r>
              <a:tr h="749144">
                <a:tc>
                  <a:txBody>
                    <a:bodyPr/>
                    <a:lstStyle/>
                    <a:p>
                      <a:pPr algn="ctr"/>
                      <a:r>
                        <a:rPr lang="en-US" sz="3200" b="0" i="0" cap="none" spc="0" baseline="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rPr>
                        <a:t>Lesson</a:t>
                      </a:r>
                      <a:endParaRPr lang="en-US" sz="3200" b="0" i="0" cap="none" spc="0" baseline="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endParaRP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algn="ctr"/>
                      <a:r>
                        <a:rPr lang="en-US" sz="3200" b="0" i="0" cap="none" spc="0" baseline="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rPr>
                        <a:t>Brian Haines</a:t>
                      </a:r>
                      <a:endParaRPr lang="en-US" sz="3200" b="0" i="0" cap="none" spc="0" baseline="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endParaRP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r>
              <a:tr h="749144">
                <a:tc>
                  <a:txBody>
                    <a:bodyPr/>
                    <a:lstStyle/>
                    <a:p>
                      <a:pPr algn="ctr"/>
                      <a:r>
                        <a:rPr lang="en-US" sz="3200" b="0" i="0" cap="none" spc="0" baseline="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rPr>
                        <a:t>Song – 329  </a:t>
                      </a:r>
                      <a:endParaRPr lang="en-US" sz="3200" b="0" i="0" cap="none" spc="0" baseline="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endParaRP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3200" b="0" i="0" cap="none" spc="0" baseline="0" dirty="0" smtClean="0">
                          <a:ln w="18415" cmpd="sng">
                            <a:solidFill>
                              <a:srgbClr val="FFFFFF"/>
                            </a:solidFill>
                            <a:prstDash val="solid"/>
                          </a:ln>
                          <a:solidFill>
                            <a:schemeClr val="tx1"/>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rPr>
                        <a:t>George Watkins</a:t>
                      </a: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r>
              <a:tr h="749144">
                <a:tc>
                  <a:txBody>
                    <a:bodyPr/>
                    <a:lstStyle/>
                    <a:p>
                      <a:pPr algn="ctr"/>
                      <a:r>
                        <a:rPr lang="en-US" sz="3200" b="0" i="0" cap="none" spc="0" baseline="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rPr>
                        <a:t>Closing</a:t>
                      </a:r>
                      <a:endParaRPr lang="en-US" sz="3200" b="0" i="0" cap="none" spc="0" baseline="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endParaRP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smtClean="0">
                          <a:ln w="18415" cmpd="sng">
                            <a:solidFill>
                              <a:srgbClr val="FFFFFF"/>
                            </a:solidFill>
                            <a:prstDash val="solid"/>
                          </a:ln>
                          <a:solidFill>
                            <a:prstClr val="white"/>
                          </a:solidFill>
                          <a:effectLst>
                            <a:outerShdw blurRad="63500" dir="3600000" algn="tl" rotWithShape="0">
                              <a:srgbClr val="000000">
                                <a:alpha val="70000"/>
                              </a:srgbClr>
                            </a:outerShdw>
                          </a:effectLst>
                          <a:uLnTx/>
                          <a:uFillTx/>
                          <a:latin typeface="Calibri" panose="020F0502020204030204" pitchFamily="34" charset="0"/>
                          <a:ea typeface="+mn-ea"/>
                          <a:cs typeface="Calibri" panose="020F0502020204030204" pitchFamily="34" charset="0"/>
                        </a:rPr>
                        <a:t>Anthony Ward</a:t>
                      </a: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r>
            </a:tbl>
          </a:graphicData>
        </a:graphic>
      </p:graphicFrame>
      <p:sp>
        <p:nvSpPr>
          <p:cNvPr id="2" name="Rectangle 1"/>
          <p:cNvSpPr/>
          <p:nvPr/>
        </p:nvSpPr>
        <p:spPr>
          <a:xfrm>
            <a:off x="0" y="521730"/>
            <a:ext cx="4423144" cy="6001643"/>
          </a:xfrm>
          <a:prstGeom prst="rect">
            <a:avLst/>
          </a:prstGeom>
          <a:noFill/>
        </p:spPr>
        <p:txBody>
          <a:bodyPr wrap="square">
            <a:spAutoFit/>
          </a:bodyPr>
          <a:lstStyle/>
          <a:p>
            <a:pPr algn="ctr"/>
            <a:r>
              <a:rPr lang="en-US" sz="3200" b="1" dirty="0">
                <a:ln w="9525">
                  <a:solidFill>
                    <a:schemeClr val="bg1"/>
                  </a:solidFill>
                  <a:prstDash val="solid"/>
                </a:ln>
                <a:effectLst>
                  <a:outerShdw blurRad="12700" dist="38100" dir="2700000" algn="tl" rotWithShape="0">
                    <a:schemeClr val="bg1">
                      <a:lumMod val="50000"/>
                    </a:schemeClr>
                  </a:outerShdw>
                </a:effectLst>
              </a:rPr>
              <a:t>  </a:t>
            </a:r>
            <a:r>
              <a:rPr lang="en-US" sz="3200" b="1" dirty="0" smtClean="0">
                <a:ln w="9525">
                  <a:solidFill>
                    <a:schemeClr val="bg1"/>
                  </a:solidFill>
                  <a:prstDash val="solid"/>
                </a:ln>
                <a:effectLst>
                  <a:outerShdw blurRad="12700" dist="38100" dir="2700000" algn="tl" rotWithShape="0">
                    <a:schemeClr val="bg1">
                      <a:lumMod val="50000"/>
                    </a:schemeClr>
                  </a:outerShdw>
                </a:effectLst>
              </a:rPr>
              <a:t>1 Corinthians 16:2</a:t>
            </a:r>
          </a:p>
          <a:p>
            <a:pPr algn="ctr"/>
            <a:r>
              <a:rPr lang="en-US" sz="3200" b="1" i="1" dirty="0" smtClean="0">
                <a:ln w="9525">
                  <a:solidFill>
                    <a:schemeClr val="bg1"/>
                  </a:solidFill>
                  <a:prstDash val="solid"/>
                </a:ln>
                <a:effectLst>
                  <a:outerShdw blurRad="12700" dist="38100" dir="2700000" algn="tl" rotWithShape="0">
                    <a:schemeClr val="bg1">
                      <a:lumMod val="50000"/>
                    </a:schemeClr>
                  </a:outerShdw>
                </a:effectLst>
              </a:rPr>
              <a:t>On </a:t>
            </a:r>
            <a:r>
              <a:rPr lang="en-US" sz="3200" b="1" i="1" dirty="0">
                <a:ln w="9525">
                  <a:solidFill>
                    <a:schemeClr val="bg1"/>
                  </a:solidFill>
                  <a:prstDash val="solid"/>
                </a:ln>
                <a:effectLst>
                  <a:outerShdw blurRad="12700" dist="38100" dir="2700000" algn="tl" rotWithShape="0">
                    <a:schemeClr val="bg1">
                      <a:lumMod val="50000"/>
                    </a:schemeClr>
                  </a:outerShdw>
                </a:effectLst>
              </a:rPr>
              <a:t>the first day of the week let each one of you lay something aside, storing up as he may prosper, that there be no collections when I come</a:t>
            </a:r>
            <a:r>
              <a:rPr lang="en-US" sz="3200" b="1" dirty="0" smtClean="0">
                <a:ln w="9525">
                  <a:solidFill>
                    <a:schemeClr val="bg1"/>
                  </a:solidFill>
                  <a:prstDash val="solid"/>
                </a:ln>
                <a:effectLst>
                  <a:outerShdw blurRad="12700" dist="38100" dir="2700000" algn="tl" rotWithShape="0">
                    <a:schemeClr val="bg1">
                      <a:lumMod val="50000"/>
                    </a:schemeClr>
                  </a:outerShdw>
                </a:effectLst>
              </a:rPr>
              <a:t>.</a:t>
            </a:r>
          </a:p>
          <a:p>
            <a:pPr algn="ctr"/>
            <a:endParaRPr lang="en-US" sz="3200" b="1" dirty="0" smtClean="0">
              <a:ln w="9525">
                <a:solidFill>
                  <a:schemeClr val="bg1"/>
                </a:solidFill>
                <a:prstDash val="solid"/>
              </a:ln>
              <a:effectLst>
                <a:outerShdw blurRad="12700" dist="38100" dir="2700000" algn="tl" rotWithShape="0">
                  <a:schemeClr val="bg1">
                    <a:lumMod val="50000"/>
                  </a:schemeClr>
                </a:outerShdw>
              </a:effectLst>
            </a:endParaRPr>
          </a:p>
          <a:p>
            <a:pPr algn="ctr"/>
            <a:endParaRPr lang="en-US" sz="3200" b="1" dirty="0">
              <a:ln w="9525">
                <a:solidFill>
                  <a:schemeClr val="bg1"/>
                </a:solidFill>
                <a:prstDash val="solid"/>
              </a:ln>
              <a:effectLst>
                <a:outerShdw blurRad="12700" dist="38100" dir="2700000" algn="tl" rotWithShape="0">
                  <a:schemeClr val="bg1">
                    <a:lumMod val="50000"/>
                  </a:schemeClr>
                </a:outerShdw>
              </a:effectLst>
            </a:endParaRPr>
          </a:p>
          <a:p>
            <a:pPr algn="ctr"/>
            <a:endParaRPr lang="en-US" sz="3200" b="1" dirty="0">
              <a:ln w="9525">
                <a:solidFill>
                  <a:schemeClr val="bg1"/>
                </a:solidFill>
                <a:prstDash val="solid"/>
              </a:ln>
              <a:effectLst>
                <a:outerShdw blurRad="12700" dist="38100" dir="2700000" algn="tl" rotWithShape="0">
                  <a:schemeClr val="bg1">
                    <a:lumMod val="50000"/>
                  </a:schemeClr>
                </a:outerShdw>
              </a:effectLst>
            </a:endParaRPr>
          </a:p>
          <a:p>
            <a:pPr algn="ctr"/>
            <a:r>
              <a:rPr lang="en-US" sz="3200" b="1" dirty="0" smtClean="0">
                <a:ln w="9525">
                  <a:solidFill>
                    <a:schemeClr val="bg1"/>
                  </a:solidFill>
                  <a:prstDash val="solid"/>
                </a:ln>
                <a:effectLst>
                  <a:outerShdw blurRad="12700" dist="38100" dir="2700000" algn="tl" rotWithShape="0">
                    <a:schemeClr val="bg1">
                      <a:lumMod val="50000"/>
                    </a:schemeClr>
                  </a:outerShdw>
                </a:effectLst>
              </a:rPr>
              <a:t>The collection basket </a:t>
            </a:r>
          </a:p>
          <a:p>
            <a:pPr algn="ctr"/>
            <a:r>
              <a:rPr lang="en-US" sz="3200" b="1" dirty="0" smtClean="0">
                <a:ln w="9525">
                  <a:solidFill>
                    <a:schemeClr val="bg1"/>
                  </a:solidFill>
                  <a:prstDash val="solid"/>
                </a:ln>
                <a:effectLst>
                  <a:outerShdw blurRad="12700" dist="38100" dir="2700000" algn="tl" rotWithShape="0">
                    <a:schemeClr val="bg1">
                      <a:lumMod val="50000"/>
                    </a:schemeClr>
                  </a:outerShdw>
                </a:effectLst>
              </a:rPr>
              <a:t>is in the foyer</a:t>
            </a:r>
            <a:endParaRPr lang="en-US" sz="3200" dirty="0"/>
          </a:p>
        </p:txBody>
      </p:sp>
    </p:spTree>
    <p:extLst>
      <p:ext uri="{BB962C8B-B14F-4D97-AF65-F5344CB8AC3E}">
        <p14:creationId xmlns:p14="http://schemas.microsoft.com/office/powerpoint/2010/main" val="20690509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1" y="174565"/>
            <a:ext cx="12191999" cy="1311128"/>
          </a:xfrm>
        </p:spPr>
        <p:txBody>
          <a:bodyPr wrap="square">
            <a:spAutoFit/>
          </a:bodyPr>
          <a:lstStyle/>
          <a:p>
            <a:pPr lvl="0" algn="ctr"/>
            <a:r>
              <a:rPr lang="en-US" sz="8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Philippian Admonition</a:t>
            </a:r>
            <a:endParaRPr lang="en-US" sz="88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
        <p:nvSpPr>
          <p:cNvPr id="3" name="Text Placeholder 2"/>
          <p:cNvSpPr txBox="1">
            <a:spLocks noGrp="1"/>
          </p:cNvSpPr>
          <p:nvPr>
            <p:ph type="body" idx="4294967295"/>
          </p:nvPr>
        </p:nvSpPr>
        <p:spPr>
          <a:xfrm>
            <a:off x="178904" y="1689315"/>
            <a:ext cx="11877261" cy="5397285"/>
          </a:xfrm>
        </p:spPr>
        <p:txBody>
          <a:bodyPr>
            <a:normAutofit/>
          </a:bodyPr>
          <a:lstStyle/>
          <a:p>
            <a:pPr marL="0" indent="0">
              <a:buClr>
                <a:srgbClr val="FFFFCC"/>
              </a:buClr>
              <a:buSzPct val="75000"/>
              <a:buNone/>
            </a:pPr>
            <a:r>
              <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Have an attitude that people see and want</a:t>
            </a:r>
          </a:p>
          <a:p>
            <a:pPr marL="0" indent="0">
              <a:buClr>
                <a:srgbClr val="FFFFCC"/>
              </a:buClr>
              <a:buSzPct val="75000"/>
              <a:buNone/>
            </a:pPr>
            <a:endParaRPr lang="en-US" sz="44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a:p>
            <a:pPr marL="0" indent="0">
              <a:buClr>
                <a:srgbClr val="FFFFCC"/>
              </a:buClr>
              <a:buSzPct val="75000"/>
              <a:buNone/>
            </a:pPr>
            <a:r>
              <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Live in today; measure your success in this day </a:t>
            </a:r>
          </a:p>
          <a:p>
            <a:pPr marL="0" indent="0">
              <a:buClr>
                <a:srgbClr val="FFFFCC"/>
              </a:buClr>
              <a:buSzPct val="75000"/>
              <a:buNone/>
            </a:pPr>
            <a:endParaRPr lang="en-US" sz="44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a:p>
            <a:pPr marL="0" indent="0">
              <a:buClr>
                <a:srgbClr val="FFFFCC"/>
              </a:buClr>
              <a:buSzPct val="75000"/>
              <a:buNone/>
            </a:pPr>
            <a:r>
              <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Avoid the pitfall of complaint and self-pity</a:t>
            </a:r>
          </a:p>
          <a:p>
            <a:pPr marL="0" indent="0">
              <a:buClr>
                <a:srgbClr val="FFFFCC"/>
              </a:buClr>
              <a:buSzPct val="75000"/>
              <a:buNone/>
            </a:pPr>
            <a:r>
              <a:rPr lang="en-US" sz="44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Train yourself to think on “these things”</a:t>
            </a:r>
            <a:endParaRPr lang="en-US" sz="44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Tree>
    <p:extLst>
      <p:ext uri="{BB962C8B-B14F-4D97-AF65-F5344CB8AC3E}">
        <p14:creationId xmlns:p14="http://schemas.microsoft.com/office/powerpoint/2010/main" val="21370704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9609058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704975"/>
          </a:xfrm>
        </p:spPr>
        <p:txBody>
          <a:bodyPr>
            <a:noAutofit/>
          </a:bodyPr>
          <a:lstStyle/>
          <a:p>
            <a:pPr algn="ctr"/>
            <a:r>
              <a:rPr lang="en-US" sz="90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If the Lord Comes Today</a:t>
            </a:r>
            <a:endParaRPr lang="en-US" sz="90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
        <p:nvSpPr>
          <p:cNvPr id="3" name="Content Placeholder 2"/>
          <p:cNvSpPr>
            <a:spLocks noGrp="1"/>
          </p:cNvSpPr>
          <p:nvPr>
            <p:ph idx="1"/>
          </p:nvPr>
        </p:nvSpPr>
        <p:spPr>
          <a:xfrm>
            <a:off x="278969" y="1687475"/>
            <a:ext cx="11313763" cy="5348755"/>
          </a:xfrm>
        </p:spPr>
        <p:txBody>
          <a:bodyPr>
            <a:normAutofit/>
          </a:bodyPr>
          <a:lstStyle/>
          <a:p>
            <a:pPr marL="0" indent="0">
              <a:buNone/>
            </a:pPr>
            <a:r>
              <a:rPr lang="en-US" sz="5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Would you be ready?</a:t>
            </a:r>
          </a:p>
          <a:p>
            <a:pPr marL="0" indent="0">
              <a:buNone/>
            </a:pPr>
            <a:r>
              <a:rPr lang="en-US" sz="54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5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Having obeyed the Gospel</a:t>
            </a:r>
          </a:p>
          <a:p>
            <a:pPr marL="0" indent="0">
              <a:buNone/>
            </a:pPr>
            <a:r>
              <a:rPr lang="en-US" sz="54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5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Having confessed your sins</a:t>
            </a:r>
          </a:p>
          <a:p>
            <a:pPr marL="0" indent="0">
              <a:buNone/>
            </a:pPr>
            <a:r>
              <a:rPr lang="en-US" sz="54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5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Having overcome sin</a:t>
            </a:r>
            <a:endParaRPr lang="en-US" sz="54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Tree>
    <p:extLst>
      <p:ext uri="{BB962C8B-B14F-4D97-AF65-F5344CB8AC3E}">
        <p14:creationId xmlns:p14="http://schemas.microsoft.com/office/powerpoint/2010/main" val="13377723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fade">
                                      <p:cBhvr>
                                        <p:cTn id="13"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704975"/>
          </a:xfrm>
        </p:spPr>
        <p:txBody>
          <a:bodyPr>
            <a:noAutofit/>
          </a:bodyPr>
          <a:lstStyle/>
          <a:p>
            <a:pPr algn="ctr"/>
            <a:r>
              <a:rPr lang="en-US" sz="90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Today</a:t>
            </a:r>
            <a:endParaRPr lang="en-US" sz="90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
        <p:nvSpPr>
          <p:cNvPr id="3" name="Content Placeholder 2"/>
          <p:cNvSpPr>
            <a:spLocks noGrp="1"/>
          </p:cNvSpPr>
          <p:nvPr>
            <p:ph idx="1"/>
          </p:nvPr>
        </p:nvSpPr>
        <p:spPr>
          <a:xfrm>
            <a:off x="278969" y="1687475"/>
            <a:ext cx="11618170" cy="5348755"/>
          </a:xfrm>
        </p:spPr>
        <p:txBody>
          <a:bodyPr>
            <a:normAutofit/>
          </a:bodyPr>
          <a:lstStyle/>
          <a:p>
            <a:pPr marL="0" indent="0">
              <a:buNone/>
            </a:pPr>
            <a:r>
              <a:rPr lang="en-US" sz="4800" b="1" i="1" dirty="0">
                <a:ln w="9525">
                  <a:solidFill>
                    <a:schemeClr val="bg1"/>
                  </a:solidFill>
                  <a:prstDash val="solid"/>
                </a:ln>
                <a:solidFill>
                  <a:schemeClr val="tx1"/>
                </a:solidFill>
                <a:effectLst>
                  <a:outerShdw blurRad="12700" dist="38100" dir="2700000" algn="tl" rotWithShape="0">
                    <a:schemeClr val="bg1">
                      <a:lumMod val="50000"/>
                    </a:schemeClr>
                  </a:outerShdw>
                </a:effectLst>
              </a:rPr>
              <a:t>Beware, brethren, lest there be in any of you an evil heart of unbelief in departing from the living God</a:t>
            </a:r>
            <a:r>
              <a:rPr lang="en-US" sz="4800" b="1" i="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but </a:t>
            </a:r>
            <a:r>
              <a:rPr lang="en-US" sz="4800" b="1" i="1" dirty="0">
                <a:ln w="9525">
                  <a:solidFill>
                    <a:schemeClr val="bg1"/>
                  </a:solidFill>
                  <a:prstDash val="solid"/>
                </a:ln>
                <a:solidFill>
                  <a:schemeClr val="tx1"/>
                </a:solidFill>
                <a:effectLst>
                  <a:outerShdw blurRad="12700" dist="38100" dir="2700000" algn="tl" rotWithShape="0">
                    <a:schemeClr val="bg1">
                      <a:lumMod val="50000"/>
                    </a:schemeClr>
                  </a:outerShdw>
                </a:effectLst>
              </a:rPr>
              <a:t>exhort one another daily, while it is called "Today," lest any of you be hardened through the deceitfulness of sin</a:t>
            </a:r>
            <a:r>
              <a:rPr lang="en-US" sz="4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Hebrews 3:12-13</a:t>
            </a:r>
            <a:endParaRPr lang="en-US" sz="48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Tree>
    <p:extLst>
      <p:ext uri="{BB962C8B-B14F-4D97-AF65-F5344CB8AC3E}">
        <p14:creationId xmlns:p14="http://schemas.microsoft.com/office/powerpoint/2010/main" val="2234788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704975"/>
          </a:xfrm>
        </p:spPr>
        <p:txBody>
          <a:bodyPr>
            <a:noAutofit/>
          </a:bodyPr>
          <a:lstStyle/>
          <a:p>
            <a:pPr algn="ctr"/>
            <a:r>
              <a:rPr lang="en-US" sz="90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Today</a:t>
            </a:r>
            <a:endParaRPr lang="en-US" sz="90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
        <p:nvSpPr>
          <p:cNvPr id="3" name="Content Placeholder 2"/>
          <p:cNvSpPr>
            <a:spLocks noGrp="1"/>
          </p:cNvSpPr>
          <p:nvPr>
            <p:ph idx="1"/>
          </p:nvPr>
        </p:nvSpPr>
        <p:spPr>
          <a:xfrm>
            <a:off x="278969" y="1687475"/>
            <a:ext cx="11313763" cy="5348755"/>
          </a:xfrm>
        </p:spPr>
        <p:txBody>
          <a:bodyPr>
            <a:normAutofit/>
          </a:bodyPr>
          <a:lstStyle/>
          <a:p>
            <a:pPr marL="0" indent="0">
              <a:buNone/>
            </a:pPr>
            <a:r>
              <a:rPr lang="en-US" sz="5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Hear and Believe – Acts 15:7</a:t>
            </a:r>
          </a:p>
          <a:p>
            <a:pPr marL="0" indent="0">
              <a:buNone/>
            </a:pPr>
            <a:r>
              <a:rPr lang="en-US" sz="5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Confess Jesus as Lord – Romans 10:9</a:t>
            </a:r>
          </a:p>
          <a:p>
            <a:pPr marL="0" indent="0">
              <a:buNone/>
            </a:pPr>
            <a:r>
              <a:rPr lang="en-US" sz="5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Repentance from sin – Acts 2:38</a:t>
            </a:r>
          </a:p>
          <a:p>
            <a:pPr marL="0" indent="0">
              <a:buNone/>
            </a:pPr>
            <a:r>
              <a:rPr lang="en-US" sz="5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Baptism into Christ – Romans 6:3-5</a:t>
            </a:r>
          </a:p>
          <a:p>
            <a:pPr marL="0" indent="0">
              <a:buNone/>
            </a:pPr>
            <a:r>
              <a:rPr lang="en-US" sz="5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Faithful in life – Revelation 2:10</a:t>
            </a:r>
            <a:endParaRPr lang="en-US" sz="54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Tree>
    <p:extLst>
      <p:ext uri="{BB962C8B-B14F-4D97-AF65-F5344CB8AC3E}">
        <p14:creationId xmlns:p14="http://schemas.microsoft.com/office/powerpoint/2010/main" val="34576582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1" y="297686"/>
            <a:ext cx="12191999" cy="6352508"/>
          </a:xfrm>
        </p:spPr>
        <p:txBody>
          <a:bodyPr wrap="square">
            <a:spAutoFit/>
          </a:bodyPr>
          <a:lstStyle/>
          <a:p>
            <a:pPr lvl="0" algn="ctr"/>
            <a:r>
              <a:rPr lang="en-US" sz="8800" b="1" dirty="0">
                <a:ln w="9525">
                  <a:solidFill>
                    <a:schemeClr val="bg1"/>
                  </a:solidFill>
                  <a:prstDash val="solid"/>
                </a:ln>
                <a:solidFill>
                  <a:schemeClr val="tx1"/>
                </a:solidFill>
                <a:effectLst>
                  <a:outerShdw blurRad="12700" dist="38100" dir="2700000" algn="tl" rotWithShape="0">
                    <a:schemeClr val="bg1">
                      <a:lumMod val="50000"/>
                    </a:schemeClr>
                  </a:outerShdw>
                </a:effectLst>
              </a:rPr>
              <a:t>Some </a:t>
            </a:r>
            <a:r>
              <a:rPr lang="en-US" sz="8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Points on </a:t>
            </a:r>
            <a:br>
              <a:rPr lang="en-US" sz="8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br>
            <a:r>
              <a:rPr lang="en-US" sz="8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Positive Attitudes </a:t>
            </a:r>
            <a:br>
              <a:rPr lang="en-US" sz="8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br>
            <a:r>
              <a:rPr lang="en-US" sz="8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From </a:t>
            </a:r>
            <a:r>
              <a:rPr lang="en-US" sz="8800" b="1" dirty="0">
                <a:ln w="9525">
                  <a:solidFill>
                    <a:schemeClr val="bg1"/>
                  </a:solidFill>
                  <a:prstDash val="solid"/>
                </a:ln>
                <a:solidFill>
                  <a:schemeClr val="tx1"/>
                </a:solidFill>
                <a:effectLst>
                  <a:outerShdw blurRad="12700" dist="38100" dir="2700000" algn="tl" rotWithShape="0">
                    <a:schemeClr val="bg1">
                      <a:lumMod val="50000"/>
                    </a:schemeClr>
                  </a:outerShdw>
                </a:effectLst>
              </a:rPr>
              <a:t>Philippians</a:t>
            </a:r>
            <a:r>
              <a:rPr lang="en-US" sz="8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a:r>
            <a:br>
              <a:rPr lang="en-US" sz="8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br>
            <a:r>
              <a:rPr lang="en-US" sz="88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r>
            <a:br>
              <a:rPr lang="en-US" sz="8800" b="1" dirty="0">
                <a:ln w="9525">
                  <a:solidFill>
                    <a:schemeClr val="bg1"/>
                  </a:solidFill>
                  <a:prstDash val="solid"/>
                </a:ln>
                <a:solidFill>
                  <a:schemeClr val="tx1"/>
                </a:solidFill>
                <a:effectLst>
                  <a:outerShdw blurRad="12700" dist="38100" dir="2700000" algn="tl" rotWithShape="0">
                    <a:schemeClr val="bg1">
                      <a:lumMod val="50000"/>
                    </a:schemeClr>
                  </a:outerShdw>
                </a:effectLst>
              </a:rPr>
            </a:br>
            <a:r>
              <a:rPr lang="en-US" sz="50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Proverbs 23:7a </a:t>
            </a:r>
            <a:br>
              <a:rPr lang="en-US" sz="50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br>
            <a:r>
              <a:rPr lang="en-US" sz="5000" b="1" i="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For </a:t>
            </a:r>
            <a:r>
              <a:rPr lang="en-US" sz="5000" b="1" i="1" dirty="0">
                <a:ln w="9525">
                  <a:solidFill>
                    <a:schemeClr val="bg1"/>
                  </a:solidFill>
                  <a:prstDash val="solid"/>
                </a:ln>
                <a:solidFill>
                  <a:schemeClr val="tx1"/>
                </a:solidFill>
                <a:effectLst>
                  <a:outerShdw blurRad="12700" dist="38100" dir="2700000" algn="tl" rotWithShape="0">
                    <a:schemeClr val="bg1">
                      <a:lumMod val="50000"/>
                    </a:schemeClr>
                  </a:outerShdw>
                </a:effectLst>
              </a:rPr>
              <a:t>as he thinks in his </a:t>
            </a:r>
            <a:r>
              <a:rPr lang="en-US" sz="5000" b="1" i="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heart, so </a:t>
            </a:r>
            <a:r>
              <a:rPr lang="en-US" sz="5000" b="1" i="1" dirty="0">
                <a:ln w="9525">
                  <a:solidFill>
                    <a:schemeClr val="bg1"/>
                  </a:solidFill>
                  <a:prstDash val="solid"/>
                </a:ln>
                <a:solidFill>
                  <a:schemeClr val="tx1"/>
                </a:solidFill>
                <a:effectLst>
                  <a:outerShdw blurRad="12700" dist="38100" dir="2700000" algn="tl" rotWithShape="0">
                    <a:schemeClr val="bg1">
                      <a:lumMod val="50000"/>
                    </a:schemeClr>
                  </a:outerShdw>
                </a:effectLst>
              </a:rPr>
              <a:t>is </a:t>
            </a:r>
            <a:r>
              <a:rPr lang="en-US" sz="5000" b="1" i="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he.</a:t>
            </a:r>
            <a:endParaRPr lang="en-US" sz="5000" b="1" i="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
        <p:nvSpPr>
          <p:cNvPr id="3" name="Rounded Rectangle 2"/>
          <p:cNvSpPr/>
          <p:nvPr/>
        </p:nvSpPr>
        <p:spPr>
          <a:xfrm>
            <a:off x="231913" y="2882347"/>
            <a:ext cx="11728173" cy="1928191"/>
          </a:xfrm>
          <a:prstGeom prst="roundRect">
            <a:avLst/>
          </a:prstGeom>
        </p:spPr>
        <p:style>
          <a:lnRef idx="0">
            <a:schemeClr val="accent4"/>
          </a:lnRef>
          <a:fillRef idx="3">
            <a:schemeClr val="accent4"/>
          </a:fillRef>
          <a:effectRef idx="3">
            <a:schemeClr val="accent4"/>
          </a:effectRef>
          <a:fontRef idx="minor">
            <a:schemeClr val="lt1"/>
          </a:fontRef>
        </p:style>
        <p:txBody>
          <a:bodyPr rtlCol="0" anchor="ctr"/>
          <a:lstStyle/>
          <a:p>
            <a:pPr algn="ctr"/>
            <a:r>
              <a:rPr lang="en-US" sz="5400" b="1" dirty="0">
                <a:ln w="9525">
                  <a:solidFill>
                    <a:schemeClr val="bg1"/>
                  </a:solidFill>
                  <a:prstDash val="solid"/>
                </a:ln>
                <a:solidFill>
                  <a:schemeClr val="tx1"/>
                </a:solidFill>
                <a:effectLst>
                  <a:outerShdw blurRad="12700" dist="38100" dir="2700000" algn="tl" rotWithShape="0">
                    <a:schemeClr val="bg1">
                      <a:lumMod val="50000"/>
                    </a:schemeClr>
                  </a:outerShdw>
                </a:effectLst>
              </a:rPr>
              <a:t>“Men do not attract that which they want, but that which they are.”</a:t>
            </a:r>
          </a:p>
        </p:txBody>
      </p:sp>
    </p:spTree>
    <p:extLst>
      <p:ext uri="{BB962C8B-B14F-4D97-AF65-F5344CB8AC3E}">
        <p14:creationId xmlns:p14="http://schemas.microsoft.com/office/powerpoint/2010/main" val="17763896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1" y="174565"/>
            <a:ext cx="12191999" cy="1311128"/>
          </a:xfrm>
        </p:spPr>
        <p:txBody>
          <a:bodyPr wrap="square">
            <a:spAutoFit/>
          </a:bodyPr>
          <a:lstStyle/>
          <a:p>
            <a:pPr lvl="0" algn="ctr"/>
            <a:r>
              <a:rPr lang="en-US" sz="8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Paul’s Admonition</a:t>
            </a:r>
            <a:endParaRPr lang="en-US" sz="88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
        <p:nvSpPr>
          <p:cNvPr id="3" name="Text Placeholder 2"/>
          <p:cNvSpPr txBox="1">
            <a:spLocks noGrp="1"/>
          </p:cNvSpPr>
          <p:nvPr>
            <p:ph type="body" idx="4294967295"/>
          </p:nvPr>
        </p:nvSpPr>
        <p:spPr>
          <a:xfrm>
            <a:off x="805070" y="1709194"/>
            <a:ext cx="10475843" cy="5327710"/>
          </a:xfrm>
        </p:spPr>
        <p:txBody>
          <a:bodyPr>
            <a:normAutofit/>
          </a:bodyPr>
          <a:lstStyle/>
          <a:p>
            <a:pPr marL="0" indent="0" algn="just">
              <a:buClr>
                <a:srgbClr val="FFFFCC"/>
              </a:buClr>
              <a:buSzPct val="75000"/>
              <a:buNone/>
            </a:pPr>
            <a:r>
              <a:rPr lang="en-US" sz="50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Philippians 4:6-9</a:t>
            </a:r>
          </a:p>
          <a:p>
            <a:pPr marL="0" indent="0" algn="just">
              <a:buClr>
                <a:srgbClr val="FFFFCC"/>
              </a:buClr>
              <a:buSzPct val="75000"/>
              <a:buNone/>
            </a:pPr>
            <a:r>
              <a:rPr lang="en-US" sz="50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50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a:t>
            </a:r>
            <a:r>
              <a:rPr lang="en-US" sz="5000" b="1" i="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Think on these things</a:t>
            </a:r>
            <a:r>
              <a:rPr lang="en-US" sz="50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a:t>
            </a:r>
          </a:p>
          <a:p>
            <a:pPr marL="0" indent="0" algn="just">
              <a:buClr>
                <a:srgbClr val="FFFFCC"/>
              </a:buClr>
              <a:buSzPct val="75000"/>
              <a:buNone/>
            </a:pPr>
            <a:endParaRPr lang="en-US" sz="50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a:p>
            <a:pPr marL="0" indent="0" algn="just">
              <a:buClr>
                <a:srgbClr val="FFFFCC"/>
              </a:buClr>
              <a:buSzPct val="75000"/>
              <a:buNone/>
            </a:pPr>
            <a:r>
              <a:rPr lang="en-US" sz="50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Philippians 3:12-14</a:t>
            </a:r>
          </a:p>
          <a:p>
            <a:pPr marL="0" indent="0" algn="just">
              <a:buClr>
                <a:srgbClr val="FFFFCC"/>
              </a:buClr>
              <a:buSzPct val="75000"/>
              <a:buNone/>
            </a:pPr>
            <a:r>
              <a:rPr lang="en-US" sz="50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50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Paul’s personal application		</a:t>
            </a:r>
            <a:endParaRPr lang="en-US" sz="50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Tree>
    <p:extLst>
      <p:ext uri="{BB962C8B-B14F-4D97-AF65-F5344CB8AC3E}">
        <p14:creationId xmlns:p14="http://schemas.microsoft.com/office/powerpoint/2010/main" val="26026811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fade">
                                      <p:cBhvr>
                                        <p:cTn id="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1" y="174565"/>
            <a:ext cx="12191999" cy="1311128"/>
          </a:xfrm>
        </p:spPr>
        <p:txBody>
          <a:bodyPr wrap="square">
            <a:spAutoFit/>
          </a:bodyPr>
          <a:lstStyle/>
          <a:p>
            <a:pPr lvl="0" algn="ctr"/>
            <a:r>
              <a:rPr lang="en-US" sz="8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The Right Mind</a:t>
            </a:r>
            <a:endParaRPr lang="en-US" sz="88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
        <p:nvSpPr>
          <p:cNvPr id="3" name="Text Placeholder 2"/>
          <p:cNvSpPr txBox="1">
            <a:spLocks noGrp="1"/>
          </p:cNvSpPr>
          <p:nvPr>
            <p:ph type="body" idx="4294967295"/>
          </p:nvPr>
        </p:nvSpPr>
        <p:spPr>
          <a:xfrm>
            <a:off x="390169" y="1679376"/>
            <a:ext cx="11576544" cy="4909893"/>
          </a:xfrm>
        </p:spPr>
        <p:txBody>
          <a:bodyPr>
            <a:normAutofit/>
          </a:bodyPr>
          <a:lstStyle/>
          <a:p>
            <a:pPr marL="0" indent="0" algn="just">
              <a:buClr>
                <a:srgbClr val="FFFFCC"/>
              </a:buClr>
              <a:buSzPct val="75000"/>
              <a:buNone/>
            </a:pPr>
            <a:r>
              <a:rPr lang="en-US" sz="4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Christians need to see things differently</a:t>
            </a:r>
          </a:p>
          <a:p>
            <a:pPr marL="0" indent="0" algn="just">
              <a:buClr>
                <a:srgbClr val="FFFFCC"/>
              </a:buClr>
              <a:buSzPct val="75000"/>
              <a:buNone/>
            </a:pPr>
            <a:r>
              <a:rPr lang="en-US" sz="4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 Visible hope in the world – 1 Peter 3:15</a:t>
            </a:r>
          </a:p>
          <a:p>
            <a:pPr marL="0" indent="0" algn="just">
              <a:buClr>
                <a:srgbClr val="FFFFCC"/>
              </a:buClr>
              <a:buSzPct val="75000"/>
              <a:buNone/>
            </a:pPr>
            <a:r>
              <a:rPr lang="en-US" sz="4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 Chaste and fearful conduct – 1 Peter 3:2</a:t>
            </a:r>
          </a:p>
          <a:p>
            <a:pPr marL="0" indent="0" algn="just">
              <a:buClr>
                <a:srgbClr val="FFFFCC"/>
              </a:buClr>
              <a:buSzPct val="75000"/>
              <a:buNone/>
            </a:pPr>
            <a:r>
              <a:rPr lang="en-US" sz="4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 Honorable behavior – 1 Peter 2:11-12</a:t>
            </a:r>
            <a:r>
              <a:rPr lang="en-US" sz="48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p>
        </p:txBody>
      </p:sp>
    </p:spTree>
    <p:extLst>
      <p:ext uri="{BB962C8B-B14F-4D97-AF65-F5344CB8AC3E}">
        <p14:creationId xmlns:p14="http://schemas.microsoft.com/office/powerpoint/2010/main" val="13091561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1" y="174565"/>
            <a:ext cx="12191999" cy="1311128"/>
          </a:xfrm>
        </p:spPr>
        <p:txBody>
          <a:bodyPr wrap="square">
            <a:spAutoFit/>
          </a:bodyPr>
          <a:lstStyle/>
          <a:p>
            <a:pPr lvl="0" algn="ctr"/>
            <a:r>
              <a:rPr lang="en-US" sz="8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Applying These Principles</a:t>
            </a:r>
            <a:endParaRPr lang="en-US" sz="88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
        <p:nvSpPr>
          <p:cNvPr id="3" name="Text Placeholder 2"/>
          <p:cNvSpPr txBox="1">
            <a:spLocks noGrp="1"/>
          </p:cNvSpPr>
          <p:nvPr>
            <p:ph type="body" idx="4294967295"/>
          </p:nvPr>
        </p:nvSpPr>
        <p:spPr>
          <a:xfrm>
            <a:off x="390169" y="1679376"/>
            <a:ext cx="11576544" cy="4909893"/>
          </a:xfrm>
        </p:spPr>
        <p:txBody>
          <a:bodyPr>
            <a:normAutofit/>
          </a:bodyPr>
          <a:lstStyle/>
          <a:p>
            <a:pPr marL="0" indent="0" algn="just">
              <a:buClr>
                <a:srgbClr val="FFFFCC"/>
              </a:buClr>
              <a:buSzPct val="75000"/>
              <a:buNone/>
            </a:pPr>
            <a:r>
              <a:rPr lang="en-US" sz="4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Dwelling on what is right and good</a:t>
            </a:r>
          </a:p>
          <a:p>
            <a:pPr marL="0" indent="0" algn="just">
              <a:buClr>
                <a:srgbClr val="FFFFCC"/>
              </a:buClr>
              <a:buSzPct val="75000"/>
              <a:buNone/>
            </a:pPr>
            <a:endParaRPr lang="en-US" sz="48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a:p>
            <a:pPr marL="0" indent="0" algn="just">
              <a:buClr>
                <a:srgbClr val="FFFFCC"/>
              </a:buClr>
              <a:buSzPct val="75000"/>
              <a:buNone/>
            </a:pPr>
            <a:r>
              <a:rPr lang="en-US" sz="4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Not living in the past</a:t>
            </a:r>
          </a:p>
          <a:p>
            <a:pPr marL="0" indent="0" algn="just">
              <a:buClr>
                <a:srgbClr val="FFFFCC"/>
              </a:buClr>
              <a:buSzPct val="75000"/>
              <a:buNone/>
            </a:pPr>
            <a:endParaRPr lang="en-US" sz="48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a:p>
            <a:pPr marL="0" indent="0" algn="just">
              <a:buClr>
                <a:srgbClr val="FFFFCC"/>
              </a:buClr>
              <a:buSzPct val="75000"/>
              <a:buNone/>
            </a:pPr>
            <a:r>
              <a:rPr lang="en-US" sz="4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Avoiding the dangers of grumbling</a:t>
            </a:r>
            <a:endParaRPr lang="en-US" sz="48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Tree>
    <p:extLst>
      <p:ext uri="{BB962C8B-B14F-4D97-AF65-F5344CB8AC3E}">
        <p14:creationId xmlns:p14="http://schemas.microsoft.com/office/powerpoint/2010/main" val="29530996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1" y="216115"/>
            <a:ext cx="12191999" cy="1228028"/>
          </a:xfrm>
        </p:spPr>
        <p:txBody>
          <a:bodyPr wrap="square">
            <a:spAutoFit/>
          </a:bodyPr>
          <a:lstStyle/>
          <a:p>
            <a:pPr lvl="0" algn="ctr"/>
            <a:r>
              <a:rPr lang="en-US" sz="82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Dwelling on What is Good</a:t>
            </a:r>
            <a:endParaRPr lang="en-US" sz="82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
        <p:nvSpPr>
          <p:cNvPr id="3" name="Text Placeholder 2"/>
          <p:cNvSpPr txBox="1">
            <a:spLocks noGrp="1"/>
          </p:cNvSpPr>
          <p:nvPr>
            <p:ph type="body" idx="4294967295"/>
          </p:nvPr>
        </p:nvSpPr>
        <p:spPr>
          <a:xfrm>
            <a:off x="390169" y="1679376"/>
            <a:ext cx="11576544" cy="4909893"/>
          </a:xfrm>
        </p:spPr>
        <p:txBody>
          <a:bodyPr>
            <a:normAutofit/>
          </a:bodyPr>
          <a:lstStyle/>
          <a:p>
            <a:pPr marL="0" indent="0" algn="just">
              <a:buClr>
                <a:srgbClr val="FFFFCC"/>
              </a:buClr>
              <a:buSzPct val="75000"/>
              <a:buNone/>
            </a:pPr>
            <a:r>
              <a:rPr lang="en-US" sz="46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Dwelling on things virtuous and praiseworthy</a:t>
            </a:r>
          </a:p>
          <a:p>
            <a:pPr marL="0" indent="0" algn="just">
              <a:buClr>
                <a:srgbClr val="FFFFCC"/>
              </a:buClr>
              <a:buSzPct val="75000"/>
              <a:buNone/>
            </a:pPr>
            <a:r>
              <a:rPr lang="en-US" sz="46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46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In yourself </a:t>
            </a:r>
          </a:p>
          <a:p>
            <a:pPr marL="0" indent="0" algn="just">
              <a:buClr>
                <a:srgbClr val="FFFFCC"/>
              </a:buClr>
              <a:buSzPct val="75000"/>
              <a:buNone/>
            </a:pPr>
            <a:r>
              <a:rPr lang="en-US" sz="46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46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In our congregation</a:t>
            </a:r>
          </a:p>
          <a:p>
            <a:pPr marL="0" indent="0" algn="just">
              <a:buClr>
                <a:srgbClr val="FFFFCC"/>
              </a:buClr>
              <a:buSzPct val="75000"/>
              <a:buNone/>
            </a:pPr>
            <a:r>
              <a:rPr lang="en-US" sz="46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46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In our community</a:t>
            </a:r>
            <a:endParaRPr lang="en-US" sz="46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Tree>
    <p:extLst>
      <p:ext uri="{BB962C8B-B14F-4D97-AF65-F5344CB8AC3E}">
        <p14:creationId xmlns:p14="http://schemas.microsoft.com/office/powerpoint/2010/main" val="39237127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1" y="216115"/>
            <a:ext cx="12191999" cy="1228028"/>
          </a:xfrm>
        </p:spPr>
        <p:txBody>
          <a:bodyPr wrap="square">
            <a:spAutoFit/>
          </a:bodyPr>
          <a:lstStyle/>
          <a:p>
            <a:pPr lvl="0" algn="ctr"/>
            <a:r>
              <a:rPr lang="en-US" sz="82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Dwelling on What is Good</a:t>
            </a:r>
            <a:endParaRPr lang="en-US" sz="82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
        <p:nvSpPr>
          <p:cNvPr id="3" name="Text Placeholder 2"/>
          <p:cNvSpPr txBox="1">
            <a:spLocks noGrp="1"/>
          </p:cNvSpPr>
          <p:nvPr>
            <p:ph type="body" idx="4294967295"/>
          </p:nvPr>
        </p:nvSpPr>
        <p:spPr>
          <a:xfrm>
            <a:off x="390169" y="1679376"/>
            <a:ext cx="11576544" cy="4909893"/>
          </a:xfrm>
        </p:spPr>
        <p:txBody>
          <a:bodyPr>
            <a:normAutofit/>
          </a:bodyPr>
          <a:lstStyle/>
          <a:p>
            <a:pPr marL="0" indent="0" algn="just">
              <a:buClr>
                <a:srgbClr val="FFFFCC"/>
              </a:buClr>
              <a:buSzPct val="75000"/>
              <a:buNone/>
            </a:pPr>
            <a:r>
              <a:rPr lang="en-US" sz="46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Dwelling on things virtuous and praiseworthy</a:t>
            </a:r>
          </a:p>
          <a:p>
            <a:pPr marL="0" indent="0" algn="just">
              <a:buClr>
                <a:srgbClr val="FFFFCC"/>
              </a:buClr>
              <a:buSzPct val="75000"/>
              <a:buNone/>
            </a:pPr>
            <a:endParaRPr lang="en-US" sz="46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a:p>
            <a:pPr marL="0" indent="0" algn="just">
              <a:buClr>
                <a:srgbClr val="FFFFCC"/>
              </a:buClr>
              <a:buSzPct val="75000"/>
              <a:buNone/>
            </a:pPr>
            <a:r>
              <a:rPr lang="en-US" sz="46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Acknowledging you are blessed to live in 2020</a:t>
            </a:r>
            <a:endParaRPr lang="en-US" sz="46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Tree>
    <p:extLst>
      <p:ext uri="{BB962C8B-B14F-4D97-AF65-F5344CB8AC3E}">
        <p14:creationId xmlns:p14="http://schemas.microsoft.com/office/powerpoint/2010/main" val="39237417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1" y="216115"/>
            <a:ext cx="12191999" cy="1228028"/>
          </a:xfrm>
        </p:spPr>
        <p:txBody>
          <a:bodyPr wrap="square">
            <a:spAutoFit/>
          </a:bodyPr>
          <a:lstStyle/>
          <a:p>
            <a:pPr lvl="0" algn="ctr"/>
            <a:r>
              <a:rPr lang="en-US" sz="82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Not Dwelling on the Past</a:t>
            </a:r>
            <a:endParaRPr lang="en-US" sz="82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
        <p:nvSpPr>
          <p:cNvPr id="3" name="Text Placeholder 2"/>
          <p:cNvSpPr txBox="1">
            <a:spLocks noGrp="1"/>
          </p:cNvSpPr>
          <p:nvPr>
            <p:ph type="body" idx="4294967295"/>
          </p:nvPr>
        </p:nvSpPr>
        <p:spPr>
          <a:xfrm>
            <a:off x="390169" y="1679376"/>
            <a:ext cx="11576544" cy="4909893"/>
          </a:xfrm>
        </p:spPr>
        <p:txBody>
          <a:bodyPr>
            <a:normAutofit/>
          </a:bodyPr>
          <a:lstStyle/>
          <a:p>
            <a:pPr marL="0" indent="0" algn="just">
              <a:buClr>
                <a:srgbClr val="FFFFCC"/>
              </a:buClr>
              <a:buSzPct val="75000"/>
              <a:buNone/>
            </a:pPr>
            <a:r>
              <a:rPr lang="en-US" sz="46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Philippians 3:4-9</a:t>
            </a:r>
          </a:p>
          <a:p>
            <a:pPr marL="0" indent="0" algn="just">
              <a:buClr>
                <a:srgbClr val="FFFFCC"/>
              </a:buClr>
              <a:buSzPct val="75000"/>
              <a:buNone/>
            </a:pPr>
            <a:r>
              <a:rPr lang="en-US" sz="46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46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Paul refused to live in the past</a:t>
            </a:r>
          </a:p>
          <a:p>
            <a:pPr marL="0" indent="0" algn="just">
              <a:buClr>
                <a:srgbClr val="FFFFCC"/>
              </a:buClr>
              <a:buSzPct val="75000"/>
              <a:buNone/>
            </a:pPr>
            <a:r>
              <a:rPr lang="en-US" sz="46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46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On his pedigree</a:t>
            </a:r>
          </a:p>
          <a:p>
            <a:pPr marL="0" indent="0" algn="just">
              <a:buClr>
                <a:srgbClr val="FFFFCC"/>
              </a:buClr>
              <a:buSzPct val="75000"/>
              <a:buNone/>
            </a:pPr>
            <a:r>
              <a:rPr lang="en-US" sz="46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46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On his successes</a:t>
            </a:r>
          </a:p>
          <a:p>
            <a:pPr marL="0" indent="0" algn="just">
              <a:buClr>
                <a:srgbClr val="FFFFCC"/>
              </a:buClr>
              <a:buSzPct val="75000"/>
              <a:buNone/>
            </a:pPr>
            <a:r>
              <a:rPr lang="en-US" sz="46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46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On his failures</a:t>
            </a:r>
          </a:p>
        </p:txBody>
      </p:sp>
    </p:spTree>
    <p:extLst>
      <p:ext uri="{BB962C8B-B14F-4D97-AF65-F5344CB8AC3E}">
        <p14:creationId xmlns:p14="http://schemas.microsoft.com/office/powerpoint/2010/main" val="19417381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epth">
  <a:themeElements>
    <a:clrScheme name="Depth">
      <a:dk1>
        <a:sysClr val="windowText" lastClr="000000"/>
      </a:dk1>
      <a:lt1>
        <a:sysClr val="window" lastClr="FFFFFF"/>
      </a:lt1>
      <a:dk2>
        <a:srgbClr val="455F51"/>
      </a:dk2>
      <a:lt2>
        <a:srgbClr val="94D7E4"/>
      </a:lt2>
      <a:accent1>
        <a:srgbClr val="41AEBD"/>
      </a:accent1>
      <a:accent2>
        <a:srgbClr val="97E9D5"/>
      </a:accent2>
      <a:accent3>
        <a:srgbClr val="A2CF49"/>
      </a:accent3>
      <a:accent4>
        <a:srgbClr val="608F3D"/>
      </a:accent4>
      <a:accent5>
        <a:srgbClr val="F4DE3A"/>
      </a:accent5>
      <a:accent6>
        <a:srgbClr val="FCB11C"/>
      </a:accent6>
      <a:hlink>
        <a:srgbClr val="FBCA98"/>
      </a:hlink>
      <a:folHlink>
        <a:srgbClr val="D3B86D"/>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epth">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epth" id="{7BEAFC2A-325C-49C4-AC08-2B765DA903F9}" vid="{1735E755-43E6-43AA-ABA2-C989ECC79AF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Depth</Template>
  <TotalTime>388508</TotalTime>
  <Words>1956</Words>
  <Application>Microsoft Office PowerPoint</Application>
  <PresentationFormat>Widescreen</PresentationFormat>
  <Paragraphs>189</Paragraphs>
  <Slides>24</Slides>
  <Notes>20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24</vt:i4>
      </vt:variant>
    </vt:vector>
  </HeadingPairs>
  <TitlesOfParts>
    <vt:vector size="28" baseType="lpstr">
      <vt:lpstr>Arial</vt:lpstr>
      <vt:lpstr>Bell MT</vt:lpstr>
      <vt:lpstr>Calibri</vt:lpstr>
      <vt:lpstr>Depth</vt:lpstr>
      <vt:lpstr>Welcome!</vt:lpstr>
      <vt:lpstr>PowerPoint Presentation</vt:lpstr>
      <vt:lpstr>Some Points on  Positive Attitudes  From Philippians  Proverbs 23:7a  For as he thinks in his heart, so is he.</vt:lpstr>
      <vt:lpstr>Paul’s Admonition</vt:lpstr>
      <vt:lpstr>The Right Mind</vt:lpstr>
      <vt:lpstr>Applying These Principles</vt:lpstr>
      <vt:lpstr>Dwelling on What is Good</vt:lpstr>
      <vt:lpstr>Dwelling on What is Good</vt:lpstr>
      <vt:lpstr>Not Dwelling on the Past</vt:lpstr>
      <vt:lpstr>Not Dwelling on the Past</vt:lpstr>
      <vt:lpstr>Not Dwelling on the Past</vt:lpstr>
      <vt:lpstr>Not Dwelling on the Past</vt:lpstr>
      <vt:lpstr>Not Dwelling on the Past</vt:lpstr>
      <vt:lpstr>Not Grumbling</vt:lpstr>
      <vt:lpstr>Not Grumbling</vt:lpstr>
      <vt:lpstr>Not Grumbling</vt:lpstr>
      <vt:lpstr>Not Grumbling</vt:lpstr>
      <vt:lpstr>Philippian Admonition</vt:lpstr>
      <vt:lpstr>Philippian Admonition</vt:lpstr>
      <vt:lpstr>Philippian Admonition</vt:lpstr>
      <vt:lpstr>PowerPoint Presentation</vt:lpstr>
      <vt:lpstr>If the Lord Comes Today</vt:lpstr>
      <vt:lpstr>Today</vt:lpstr>
      <vt:lpstr>Today</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Sermon</dc:title>
  <dc:creator>BRIAN HAINES</dc:creator>
  <cp:lastModifiedBy>Microsoft account</cp:lastModifiedBy>
  <cp:revision>1225</cp:revision>
  <dcterms:created xsi:type="dcterms:W3CDTF">2016-12-20T17:11:47Z</dcterms:created>
  <dcterms:modified xsi:type="dcterms:W3CDTF">2020-10-12T15:29:24Z</dcterms:modified>
</cp:coreProperties>
</file>